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68" r:id="rId5"/>
    <p:sldId id="269" r:id="rId6"/>
    <p:sldId id="270" r:id="rId7"/>
    <p:sldId id="279" r:id="rId8"/>
    <p:sldId id="271" r:id="rId9"/>
    <p:sldId id="278" r:id="rId10"/>
    <p:sldId id="272" r:id="rId11"/>
    <p:sldId id="277" r:id="rId12"/>
    <p:sldId id="274" r:id="rId13"/>
    <p:sldId id="275" r:id="rId14"/>
    <p:sldId id="276" r:id="rId15"/>
    <p:sldId id="27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2E0B85-6C3C-4FF9-866B-EAE76F92B3C2}" v="1" dt="2019-07-01T12:55:07.8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ss Robertson" userId="cb37bfa76ebf819d" providerId="LiveId" clId="{AAA3F82B-861A-5843-B0D4-7FCCA060EA6F}"/>
    <pc:docChg chg="modSld">
      <pc:chgData name="Ross Robertson" userId="cb37bfa76ebf819d" providerId="LiveId" clId="{AAA3F82B-861A-5843-B0D4-7FCCA060EA6F}" dt="2019-05-30T09:54:46.197" v="17" actId="1076"/>
      <pc:docMkLst>
        <pc:docMk/>
      </pc:docMkLst>
      <pc:sldChg chg="modSp">
        <pc:chgData name="Ross Robertson" userId="cb37bfa76ebf819d" providerId="LiveId" clId="{AAA3F82B-861A-5843-B0D4-7FCCA060EA6F}" dt="2019-05-30T09:54:46.197" v="17" actId="1076"/>
        <pc:sldMkLst>
          <pc:docMk/>
          <pc:sldMk cId="1920393633" sldId="273"/>
        </pc:sldMkLst>
        <pc:spChg chg="mod">
          <ac:chgData name="Ross Robertson" userId="cb37bfa76ebf819d" providerId="LiveId" clId="{AAA3F82B-861A-5843-B0D4-7FCCA060EA6F}" dt="2019-05-30T09:54:36.566" v="15" actId="1076"/>
          <ac:spMkLst>
            <pc:docMk/>
            <pc:sldMk cId="1920393633" sldId="273"/>
            <ac:spMk id="3" creationId="{59BF51B9-D0CD-4A2B-A4FB-45140E7ECF97}"/>
          </ac:spMkLst>
        </pc:spChg>
        <pc:picChg chg="mod">
          <ac:chgData name="Ross Robertson" userId="cb37bfa76ebf819d" providerId="LiveId" clId="{AAA3F82B-861A-5843-B0D4-7FCCA060EA6F}" dt="2019-05-30T09:54:46.197" v="17" actId="1076"/>
          <ac:picMkLst>
            <pc:docMk/>
            <pc:sldMk cId="1920393633" sldId="273"/>
            <ac:picMk id="4" creationId="{00B4441D-5808-4E14-8526-1B08353C81BD}"/>
          </ac:picMkLst>
        </pc:picChg>
      </pc:sldChg>
    </pc:docChg>
  </pc:docChgLst>
  <pc:docChgLst>
    <pc:chgData name="Colin Morrison" userId="9e8379d8aac75974" providerId="LiveId" clId="{1D2E0B85-6C3C-4FF9-866B-EAE76F92B3C2}"/>
    <pc:docChg chg="custSel modSld">
      <pc:chgData name="Colin Morrison" userId="9e8379d8aac75974" providerId="LiveId" clId="{1D2E0B85-6C3C-4FF9-866B-EAE76F92B3C2}" dt="2019-07-01T12:55:17.919" v="6" actId="255"/>
      <pc:docMkLst>
        <pc:docMk/>
      </pc:docMkLst>
      <pc:sldChg chg="addSp delSp modSp">
        <pc:chgData name="Colin Morrison" userId="9e8379d8aac75974" providerId="LiveId" clId="{1D2E0B85-6C3C-4FF9-866B-EAE76F92B3C2}" dt="2019-07-01T12:55:17.919" v="6" actId="255"/>
        <pc:sldMkLst>
          <pc:docMk/>
          <pc:sldMk cId="3023323386" sldId="269"/>
        </pc:sldMkLst>
        <pc:spChg chg="mod">
          <ac:chgData name="Colin Morrison" userId="9e8379d8aac75974" providerId="LiveId" clId="{1D2E0B85-6C3C-4FF9-866B-EAE76F92B3C2}" dt="2019-07-01T12:55:17.919" v="6" actId="255"/>
          <ac:spMkLst>
            <pc:docMk/>
            <pc:sldMk cId="3023323386" sldId="269"/>
            <ac:spMk id="3" creationId="{86653235-DA3E-43A6-A3AD-871E483BF7A2}"/>
          </ac:spMkLst>
        </pc:spChg>
        <pc:picChg chg="add mod">
          <ac:chgData name="Colin Morrison" userId="9e8379d8aac75974" providerId="LiveId" clId="{1D2E0B85-6C3C-4FF9-866B-EAE76F92B3C2}" dt="2019-07-01T12:55:11.588" v="4" actId="26606"/>
          <ac:picMkLst>
            <pc:docMk/>
            <pc:sldMk cId="3023323386" sldId="269"/>
            <ac:picMk id="4" creationId="{0DFCA8EE-C489-4247-A42A-68376B4A56A6}"/>
          </ac:picMkLst>
        </pc:picChg>
        <pc:picChg chg="del">
          <ac:chgData name="Colin Morrison" userId="9e8379d8aac75974" providerId="LiveId" clId="{1D2E0B85-6C3C-4FF9-866B-EAE76F92B3C2}" dt="2019-07-01T12:54:39.049" v="0" actId="478"/>
          <ac:picMkLst>
            <pc:docMk/>
            <pc:sldMk cId="3023323386" sldId="269"/>
            <ac:picMk id="5" creationId="{5A0AA0CE-9182-417D-A7B2-1D57F81810B6}"/>
          </ac:picMkLst>
        </pc:picChg>
      </pc:sldChg>
    </pc:docChg>
  </pc:docChgLst>
  <pc:docChgLst>
    <pc:chgData name="Ross Robertson" userId="cb37bfa76ebf819d" providerId="LiveId" clId="{F30ABE90-EB7E-EB44-B732-C57C2E20B05B}"/>
    <pc:docChg chg="custSel modSld">
      <pc:chgData name="Ross Robertson" userId="cb37bfa76ebf819d" providerId="LiveId" clId="{F30ABE90-EB7E-EB44-B732-C57C2E20B05B}" dt="2019-07-01T10:57:31.360" v="4" actId="18331"/>
      <pc:docMkLst>
        <pc:docMk/>
      </pc:docMkLst>
      <pc:sldChg chg="modSp">
        <pc:chgData name="Ross Robertson" userId="cb37bfa76ebf819d" providerId="LiveId" clId="{F30ABE90-EB7E-EB44-B732-C57C2E20B05B}" dt="2019-07-01T10:57:31.360" v="4" actId="18331"/>
        <pc:sldMkLst>
          <pc:docMk/>
          <pc:sldMk cId="1796929693" sldId="256"/>
        </pc:sldMkLst>
        <pc:spChg chg="mod">
          <ac:chgData name="Ross Robertson" userId="cb37bfa76ebf819d" providerId="LiveId" clId="{F30ABE90-EB7E-EB44-B732-C57C2E20B05B}" dt="2019-07-01T10:57:31.360" v="4" actId="18331"/>
          <ac:spMkLst>
            <pc:docMk/>
            <pc:sldMk cId="1796929693" sldId="256"/>
            <ac:spMk id="2" creationId="{F2D0F869-E063-4A86-9D1E-3B10777B6C11}"/>
          </ac:spMkLst>
        </pc:spChg>
        <pc:spChg chg="mod">
          <ac:chgData name="Ross Robertson" userId="cb37bfa76ebf819d" providerId="LiveId" clId="{F30ABE90-EB7E-EB44-B732-C57C2E20B05B}" dt="2019-07-01T10:57:22.419" v="3" actId="27636"/>
          <ac:spMkLst>
            <pc:docMk/>
            <pc:sldMk cId="1796929693" sldId="256"/>
            <ac:spMk id="3" creationId="{F9867FF4-6565-4404-AF65-6EAADF0F3055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31EA2-7D1B-4653-BE95-B1AE47AD76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03B7D6-D48F-4C28-887B-5A1D8F8AAC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4DFC61-EB41-4403-953F-74CDA23BC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DEEB9-7DF0-45A2-B7D6-D3A074B4A2B8}" type="datetimeFigureOut">
              <a:rPr lang="en-GB" smtClean="0"/>
              <a:t>01/07/2019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BFE94E-950C-4415-9BC7-9A2E20C73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5DFD3E-3A02-4F61-9A76-DD38B372E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2B326-204F-4C4A-91F1-A8ADBA6630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5426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23C7D-7886-4FB7-B907-C5B8A8FC6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4074AD-F367-4621-A397-368FE1354A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808E42-AF01-4DCA-B567-8ACFFFA0A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DEEB9-7DF0-45A2-B7D6-D3A074B4A2B8}" type="datetimeFigureOut">
              <a:rPr lang="en-GB" smtClean="0"/>
              <a:t>01/07/2019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47E9E-7A56-48F4-BFE8-DCA3ECD19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962C5D-82CC-44FE-BAD9-AD8BF1F6E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2B326-204F-4C4A-91F1-A8ADBA6630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6270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404530-ED52-4335-B0C5-1565961A45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8BA548-1BF5-4B95-B3C1-64E5B30145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799022-5C5C-4C15-913C-37887F56E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DEEB9-7DF0-45A2-B7D6-D3A074B4A2B8}" type="datetimeFigureOut">
              <a:rPr lang="en-GB" smtClean="0"/>
              <a:t>01/07/2019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A6DE7B-1F6D-4CE7-99F9-4C78D6EDB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658224-898C-4576-8E36-666BB0F66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2B326-204F-4C4A-91F1-A8ADBA6630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4523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95AE5-ACF0-4062-9603-25C321FA5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36F23-C42C-485A-8FE4-310FF20BBB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63DE7F-A50E-483D-B35C-11B623DF4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DEEB9-7DF0-45A2-B7D6-D3A074B4A2B8}" type="datetimeFigureOut">
              <a:rPr lang="en-GB" smtClean="0"/>
              <a:t>01/07/2019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223EA2-F74F-407F-8783-5BDB633BA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6D233A-8E22-4CD9-A907-03DD46490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2B326-204F-4C4A-91F1-A8ADBA6630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9329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F1938-76FE-4621-90DE-B586982A6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BD4D7D-2457-4687-B8C1-85F83BE283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57AE09-F836-4268-9749-CF15310B7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DEEB9-7DF0-45A2-B7D6-D3A074B4A2B8}" type="datetimeFigureOut">
              <a:rPr lang="en-GB" smtClean="0"/>
              <a:t>01/07/2019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26830B-C68E-4C9D-8620-80C7A3E5B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B25CC6-3F7D-4AD0-A92B-885A18172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2B326-204F-4C4A-91F1-A8ADBA6630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6481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77074-41F4-4D67-A5E4-230EF1D19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B35522-2C61-4008-AE34-EB5EECE5B9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C539CD-34E2-4911-BADC-D0BAC88547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C099D1-DB21-4BB5-A485-ED9D4C9C2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DEEB9-7DF0-45A2-B7D6-D3A074B4A2B8}" type="datetimeFigureOut">
              <a:rPr lang="en-GB" smtClean="0"/>
              <a:t>01/07/2019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361D92-03BA-42CA-8781-CC8227498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74B00A-D1F4-4D9B-95FA-756F6E007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2B326-204F-4C4A-91F1-A8ADBA6630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5915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85462-D51E-4075-98E1-294EE7FE9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1530FF-30BF-46A2-AA6A-5529D96B46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EBCA2D-DF8F-40E9-A757-38749903F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565141-D2AB-4253-8424-7C02D9AE7C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FEE990-EBEA-43D3-A271-ECDF0EACA3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403BD9-D15D-49EC-A1DC-B07A907D4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DEEB9-7DF0-45A2-B7D6-D3A074B4A2B8}" type="datetimeFigureOut">
              <a:rPr lang="en-GB" smtClean="0"/>
              <a:t>01/07/2019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DCCFF4-0626-4AFC-8715-955379EA5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FE5812-19DA-46C6-A010-1E03F7984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2B326-204F-4C4A-91F1-A8ADBA6630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8147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BB3D8-03E7-443A-84D3-2FA5E1D47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06951D-4B94-4A73-904B-4B09FD2CD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DEEB9-7DF0-45A2-B7D6-D3A074B4A2B8}" type="datetimeFigureOut">
              <a:rPr lang="en-GB" smtClean="0"/>
              <a:t>01/07/2019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420193-A711-43D9-B42D-908968B10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C7A515-797D-4E39-93E8-09A54DDCA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2B326-204F-4C4A-91F1-A8ADBA6630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3647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F1ECC6-2198-4F5A-8CFB-A992EC8FE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DEEB9-7DF0-45A2-B7D6-D3A074B4A2B8}" type="datetimeFigureOut">
              <a:rPr lang="en-GB" smtClean="0"/>
              <a:t>01/07/2019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7037DC-CD40-416B-A79E-9C452D30F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4496C8-F5C6-449C-BF43-CD40E81B2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2B326-204F-4C4A-91F1-A8ADBA6630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6603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FBADA-7185-40F3-89D0-4ABBE7AD7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138173-E4F7-4F18-9B35-06830765EA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7268D5-9005-429D-8594-6AC38B404B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3502A6-8342-4E11-A1BB-6AEE42D7E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DEEB9-7DF0-45A2-B7D6-D3A074B4A2B8}" type="datetimeFigureOut">
              <a:rPr lang="en-GB" smtClean="0"/>
              <a:t>01/07/2019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1E50E3-4F56-4FBA-BD53-85704AA29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375881-DD60-4875-85D6-4B7651974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2B326-204F-4C4A-91F1-A8ADBA6630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7998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464A5-D758-4B69-B817-86788337E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E27F6B-ECE1-45E7-8129-33EEAD9E96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9E6D98-F13C-4E82-AC0D-08C447B26B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435FA2-BA7B-4936-9146-98AA5659F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DEEB9-7DF0-45A2-B7D6-D3A074B4A2B8}" type="datetimeFigureOut">
              <a:rPr lang="en-GB" smtClean="0"/>
              <a:t>01/07/2019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35F053-70D9-48FF-AA60-C6C9FDC79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6653BD-749C-4961-86B5-4B20C77D1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2B326-204F-4C4A-91F1-A8ADBA6630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8698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BCF8854-B009-4AA7-919E-DA663159C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232D15-2D64-4304-8C60-04FD10A342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951EFE-0869-4CC1-8136-2A97205BD0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1DEEB9-7DF0-45A2-B7D6-D3A074B4A2B8}" type="datetimeFigureOut">
              <a:rPr lang="en-GB" smtClean="0"/>
              <a:t>01/07/2019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C33B95-CD74-47E2-9D74-E0083A21A5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0632E-3E1B-430F-AB47-C311AB89FA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A2B326-204F-4C4A-91F1-A8ADBA6630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7917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0F869-E063-4A86-9D1E-3B10777B6C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771757"/>
          </a:xfrm>
        </p:spPr>
        <p:txBody>
          <a:bodyPr>
            <a:normAutofit/>
          </a:bodyPr>
          <a:lstStyle/>
          <a:p>
            <a:r>
              <a:rPr lang="en-GB" sz="4400" b="1" dirty="0"/>
              <a:t>Protecting Me: Physical abuse and neglect </a:t>
            </a:r>
            <a:endParaRPr lang="en-GB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867FF4-6565-4404-AF65-6EAADF0F305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dirty="0"/>
              <a:t>I can identify the different types of abuse a child can experience.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dirty="0"/>
              <a:t>I know that all types of abuse are wrong.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dirty="0"/>
              <a:t>I build confidence in my own feelings and judgements about what feels safe/unsafe or okay/not okay for me.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dirty="0"/>
              <a:t>I can identify trusted adults who can help when I have a worry or a question.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69296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17986-8E05-4CB0-86A2-0F072C403C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62025"/>
            <a:ext cx="4523913" cy="844222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GB" sz="3200" b="1" dirty="0"/>
              <a:t>Things to remember</a:t>
            </a:r>
          </a:p>
          <a:p>
            <a:pPr marL="0" lvl="0" indent="0">
              <a:buNone/>
            </a:pPr>
            <a:endParaRPr lang="en-GB" b="1" u="sng" dirty="0"/>
          </a:p>
          <a:p>
            <a:pPr marL="0" lvl="0" indent="0">
              <a:buNone/>
            </a:pPr>
            <a:endParaRPr lang="en-GB" b="1" u="sng" dirty="0"/>
          </a:p>
        </p:txBody>
      </p:sp>
      <p:pic>
        <p:nvPicPr>
          <p:cNvPr id="4" name="Picture 3" descr="A picture containing clipart&#10;&#10;Description automatically generated">
            <a:extLst>
              <a:ext uri="{FF2B5EF4-FFF2-40B4-BE49-F238E27FC236}">
                <a16:creationId xmlns:a16="http://schemas.microsoft.com/office/drawing/2014/main" id="{55E1AE89-0EAF-4F0B-A4AC-F9244ED2B03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124" y="1806247"/>
            <a:ext cx="12192000" cy="4757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756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17986-8E05-4CB0-86A2-0F072C403C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0300" y="668600"/>
            <a:ext cx="4523913" cy="5679813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endParaRPr lang="en-GB" b="1" u="sng" dirty="0"/>
          </a:p>
          <a:p>
            <a:pPr marL="0" lvl="0" indent="0">
              <a:buNone/>
            </a:pPr>
            <a:endParaRPr lang="en-GB" b="1" u="sng" dirty="0"/>
          </a:p>
          <a:p>
            <a:pPr marL="0" lvl="0" indent="0">
              <a:buNone/>
            </a:pPr>
            <a:r>
              <a:rPr lang="en-GB" sz="3200" b="1" dirty="0"/>
              <a:t>Every one of us should be healthy, happy and safe.</a:t>
            </a:r>
            <a:endParaRPr lang="en-GB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CD2C4C-AFF6-48D9-988F-0D394D9CB15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4748" y="0"/>
            <a:ext cx="35591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9744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17986-8E05-4CB0-86A2-0F072C403C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676400"/>
            <a:ext cx="4523913" cy="4395788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GB" sz="3200" b="1" dirty="0"/>
              <a:t>Physical abuse and neglect are never the fault of a child. </a:t>
            </a:r>
            <a:endParaRPr lang="en-GB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749346-9DE5-4C02-B784-F128A7F52F4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7321" y="0"/>
            <a:ext cx="39733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5712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17986-8E05-4CB0-86A2-0F072C403C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5025" y="697175"/>
            <a:ext cx="4523913" cy="5679813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endParaRPr lang="en-GB" sz="3200" b="1" dirty="0"/>
          </a:p>
          <a:p>
            <a:pPr marL="0" lvl="0" indent="0">
              <a:buNone/>
            </a:pPr>
            <a:endParaRPr lang="en-GB" sz="3200" b="1" dirty="0"/>
          </a:p>
          <a:p>
            <a:pPr marL="0" lvl="0" indent="0">
              <a:buNone/>
            </a:pPr>
            <a:endParaRPr lang="en-GB" sz="3200" b="1" dirty="0"/>
          </a:p>
          <a:p>
            <a:pPr marL="0" lvl="0" indent="0">
              <a:buNone/>
            </a:pPr>
            <a:r>
              <a:rPr lang="en-GB" sz="3200" b="1" dirty="0"/>
              <a:t>No child should be hurt or feel frightened.</a:t>
            </a:r>
            <a:endParaRPr lang="en-GB" sz="3200" dirty="0"/>
          </a:p>
        </p:txBody>
      </p:sp>
      <p:pic>
        <p:nvPicPr>
          <p:cNvPr id="4" name="Picture 3" descr="A picture containing clipart&#10;&#10;Description automatically generated">
            <a:extLst>
              <a:ext uri="{FF2B5EF4-FFF2-40B4-BE49-F238E27FC236}">
                <a16:creationId xmlns:a16="http://schemas.microsoft.com/office/drawing/2014/main" id="{924E8036-539E-4382-A0E4-EF08630B0BE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3131" y="108081"/>
            <a:ext cx="40097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1557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17986-8E05-4CB0-86A2-0F072C403C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75" y="430475"/>
            <a:ext cx="4523913" cy="5679813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endParaRPr lang="en-GB" sz="3200" b="1" dirty="0"/>
          </a:p>
          <a:p>
            <a:pPr marL="0" lvl="0" indent="0">
              <a:buNone/>
            </a:pPr>
            <a:endParaRPr lang="en-GB" sz="3200" b="1" dirty="0"/>
          </a:p>
          <a:p>
            <a:pPr marL="0" lvl="0" indent="0">
              <a:buNone/>
            </a:pPr>
            <a:endParaRPr lang="en-GB" sz="3200" b="1" dirty="0"/>
          </a:p>
          <a:p>
            <a:pPr marL="0" lvl="0" indent="0">
              <a:buNone/>
            </a:pPr>
            <a:r>
              <a:rPr lang="en-GB" sz="3200" b="1" dirty="0"/>
              <a:t>It’s always best to find someone to talk to if you have a worry. Telling someone helps.</a:t>
            </a:r>
            <a:endParaRPr lang="en-GB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E5C92C-E0C6-4B0B-A048-1E794D6B06C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5646" y="0"/>
            <a:ext cx="34268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4826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00B4441D-5808-4E14-8526-1B08353C81B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01869" y="3355761"/>
            <a:ext cx="2479041" cy="2531744"/>
          </a:xfrm>
          <a:prstGeom prst="rect">
            <a:avLst/>
          </a:prstGeom>
          <a:effectLst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BF51B9-D0CD-4A2B-A4FB-45140E7ECF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1869" y="1280789"/>
            <a:ext cx="4970635" cy="5424829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GB" b="1" dirty="0"/>
              <a:t>MY 5 trusted adults</a:t>
            </a:r>
          </a:p>
          <a:p>
            <a:pPr marL="0" lvl="0" indent="0">
              <a:buNone/>
            </a:pPr>
            <a:r>
              <a:rPr lang="en-GB" b="1" dirty="0"/>
              <a:t>Do you remember we all thought about 5 adults you could go to with a worry?</a:t>
            </a:r>
          </a:p>
          <a:p>
            <a:pPr marL="0" lvl="0" indent="0">
              <a:buNone/>
            </a:pPr>
            <a:r>
              <a:rPr lang="en-GB" b="1" dirty="0"/>
              <a:t>Remember, if you have a worry, you can speak to me.  </a:t>
            </a:r>
          </a:p>
          <a:p>
            <a:pPr marL="0" lv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sz="1800" dirty="0"/>
          </a:p>
        </p:txBody>
      </p:sp>
      <p:pic>
        <p:nvPicPr>
          <p:cNvPr id="6" name="Picture 5" descr="A picture containing clipart&#10;&#10;Description automatically generated">
            <a:extLst>
              <a:ext uri="{FF2B5EF4-FFF2-40B4-BE49-F238E27FC236}">
                <a16:creationId xmlns:a16="http://schemas.microsoft.com/office/drawing/2014/main" id="{33A1AB26-7549-42D4-9882-EE97E52E161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8528" y="0"/>
            <a:ext cx="38361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393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83E35A-DB7B-4C17-8E30-425A058BF7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1845130"/>
            <a:ext cx="3651466" cy="43786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b="1" dirty="0"/>
              <a:t>Kindness</a:t>
            </a:r>
          </a:p>
          <a:p>
            <a:pPr marL="0" indent="0">
              <a:buNone/>
            </a:pPr>
            <a:r>
              <a:rPr lang="en-GB" sz="3600" b="1" dirty="0"/>
              <a:t>Trust</a:t>
            </a:r>
          </a:p>
          <a:p>
            <a:pPr marL="0" indent="0">
              <a:buNone/>
            </a:pPr>
            <a:r>
              <a:rPr lang="en-GB" sz="3600" b="1" dirty="0"/>
              <a:t>Empathy </a:t>
            </a:r>
          </a:p>
          <a:p>
            <a:pPr marL="0" indent="0">
              <a:buNone/>
            </a:pPr>
            <a:r>
              <a:rPr lang="en-GB" sz="3600" b="1" dirty="0"/>
              <a:t>Human Dignity</a:t>
            </a:r>
            <a:endParaRPr lang="en-GB" sz="3600" dirty="0"/>
          </a:p>
          <a:p>
            <a:pPr marL="0" indent="0">
              <a:buNone/>
            </a:pPr>
            <a:endParaRPr lang="en-GB" sz="1800" dirty="0"/>
          </a:p>
        </p:txBody>
      </p:sp>
      <p:pic>
        <p:nvPicPr>
          <p:cNvPr id="4" name="Content Placeholder 3" descr="A picture containing ground&#10;&#10;Description automatically generated">
            <a:extLst>
              <a:ext uri="{FF2B5EF4-FFF2-40B4-BE49-F238E27FC236}">
                <a16:creationId xmlns:a16="http://schemas.microsoft.com/office/drawing/2014/main" id="{1784A737-4737-4B93-966D-3C5DA1F45F1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571444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185B4F-B6D6-4BA0-AF70-13DE189A70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652" y="1409701"/>
            <a:ext cx="3667036" cy="3779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400" b="1" dirty="0"/>
              <a:t>What does a child need to be healthy?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77D1452-F0B7-431E-9A24-D3F7103D8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20">
            <a:extLst>
              <a:ext uri="{FF2B5EF4-FFF2-40B4-BE49-F238E27FC236}">
                <a16:creationId xmlns:a16="http://schemas.microsoft.com/office/drawing/2014/main" id="{A660F4F9-5DF5-4F15-BE6A-CD8648BB1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8267" y="559407"/>
            <a:ext cx="6594522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ece of cake on a white plate topped with fruit&#10;&#10;Description automatically generated">
            <a:extLst>
              <a:ext uri="{FF2B5EF4-FFF2-40B4-BE49-F238E27FC236}">
                <a16:creationId xmlns:a16="http://schemas.microsoft.com/office/drawing/2014/main" id="{244CA0C5-E926-44BF-84D7-6B0FF04246A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5283708" y="722376"/>
            <a:ext cx="6263640" cy="541324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997040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71E8C7-38D8-43D3-92EB-5EEB908BFA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663" y="1441900"/>
            <a:ext cx="3667037" cy="47760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400" b="1" dirty="0"/>
              <a:t>What does a child need to be happy?</a:t>
            </a:r>
          </a:p>
        </p:txBody>
      </p:sp>
      <p:pic>
        <p:nvPicPr>
          <p:cNvPr id="5" name="Picture 4" descr="A picture containing water, outdoor, aquatic bird, animal&#10;&#10;Description automatically generated">
            <a:extLst>
              <a:ext uri="{FF2B5EF4-FFF2-40B4-BE49-F238E27FC236}">
                <a16:creationId xmlns:a16="http://schemas.microsoft.com/office/drawing/2014/main" id="{9CF8BE9B-541C-45B8-A035-E9410D60D4E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36008" y="640082"/>
            <a:ext cx="6916329" cy="557783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541321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53235-DA3E-43A6-A3AD-871E483BF7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038350"/>
            <a:ext cx="3651466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What does a child need to be safe?</a:t>
            </a:r>
          </a:p>
        </p:txBody>
      </p:sp>
      <p:pic>
        <p:nvPicPr>
          <p:cNvPr id="4" name="Picture 3" descr="A picture containing person, teddy, bear, indoor&#10;&#10;Description automatically generated">
            <a:extLst>
              <a:ext uri="{FF2B5EF4-FFF2-40B4-BE49-F238E27FC236}">
                <a16:creationId xmlns:a16="http://schemas.microsoft.com/office/drawing/2014/main" id="{0DFCA8EE-C489-4247-A42A-68376B4A56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8" r="14057" b="-1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023323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4D7A3-1051-4B2D-A9E0-5D1B81FFE8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151" y="1536290"/>
            <a:ext cx="5127029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ChildLine </a:t>
            </a:r>
            <a:r>
              <a:rPr lang="en-GB" dirty="0"/>
              <a:t>says every child has the right to be looked after properly. </a:t>
            </a:r>
          </a:p>
          <a:p>
            <a:pPr marL="0" indent="0">
              <a:buNone/>
            </a:pPr>
            <a:r>
              <a:rPr lang="en-GB" dirty="0"/>
              <a:t>Sometimes a family are trying to do their best, but maybe they can’t provide a child with what they need. </a:t>
            </a:r>
          </a:p>
          <a:p>
            <a:pPr marL="0" indent="0">
              <a:buNone/>
            </a:pPr>
            <a:r>
              <a:rPr lang="en-GB" dirty="0"/>
              <a:t>This would be called </a:t>
            </a:r>
            <a:r>
              <a:rPr lang="en-GB" b="1" u="sng" dirty="0"/>
              <a:t>neglect</a:t>
            </a:r>
            <a:r>
              <a:rPr lang="en-GB" b="1" dirty="0"/>
              <a:t>.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5732A1F8-8EBA-4409-A86A-118853652AF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544832"/>
            <a:ext cx="5461724" cy="557783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866357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719C45-AEB3-4B66-A023-5E54493847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9990" y="1321887"/>
            <a:ext cx="5545281" cy="40597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b="1" dirty="0"/>
              <a:t>Neglect</a:t>
            </a:r>
            <a:r>
              <a:rPr lang="en-GB" dirty="0"/>
              <a:t> can be if a child is left without</a:t>
            </a:r>
          </a:p>
          <a:p>
            <a:r>
              <a:rPr lang="en-GB" dirty="0"/>
              <a:t>Food and drink</a:t>
            </a:r>
          </a:p>
          <a:p>
            <a:r>
              <a:rPr lang="en-GB" dirty="0"/>
              <a:t>Clean clothes</a:t>
            </a:r>
          </a:p>
          <a:p>
            <a:r>
              <a:rPr lang="en-GB" dirty="0"/>
              <a:t>The right medication</a:t>
            </a:r>
          </a:p>
          <a:p>
            <a:r>
              <a:rPr lang="en-GB" dirty="0"/>
              <a:t>Support or help when needed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F2E1E12C-FEFA-4603-95DE-7CFC2F5D243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09497" y="640082"/>
            <a:ext cx="4642839" cy="474154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53318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719C45-AEB3-4B66-A023-5E54493847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6447" y="1794179"/>
            <a:ext cx="5672331" cy="40597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b="1" dirty="0"/>
              <a:t>ChildLine says </a:t>
            </a:r>
            <a:r>
              <a:rPr lang="en-GB" b="1" u="sng" dirty="0"/>
              <a:t>physical abuse</a:t>
            </a:r>
            <a:r>
              <a:rPr lang="en-GB" b="1" dirty="0"/>
              <a:t> is when someone is hurting you. </a:t>
            </a:r>
          </a:p>
          <a:p>
            <a:pPr marL="0" indent="0">
              <a:buNone/>
            </a:pPr>
            <a:r>
              <a:rPr lang="en-GB" dirty="0"/>
              <a:t>This could be hurting you with their hands, their feet, or an object.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F2E1E12C-FEFA-4603-95DE-7CFC2F5D243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09497" y="640082"/>
            <a:ext cx="4642839" cy="474154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8562514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719C45-AEB3-4B66-A023-5E54493847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472" y="980984"/>
            <a:ext cx="6296025" cy="40597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/>
              <a:t>Some examples of </a:t>
            </a:r>
            <a:r>
              <a:rPr lang="en-GB" sz="2400" b="1" dirty="0"/>
              <a:t>physical abuse </a:t>
            </a:r>
            <a:r>
              <a:rPr lang="en-GB" sz="2400" dirty="0"/>
              <a:t>are:</a:t>
            </a:r>
          </a:p>
          <a:p>
            <a:pPr lvl="0" fontAlgn="base"/>
            <a:r>
              <a:rPr lang="en-GB" sz="2400" dirty="0"/>
              <a:t>hitting, smacking and slapping</a:t>
            </a:r>
          </a:p>
          <a:p>
            <a:pPr lvl="0" fontAlgn="base"/>
            <a:r>
              <a:rPr lang="en-GB" sz="2400" dirty="0"/>
              <a:t>punching and kicking</a:t>
            </a:r>
          </a:p>
          <a:p>
            <a:pPr lvl="0" fontAlgn="base"/>
            <a:r>
              <a:rPr lang="en-GB" sz="2400" dirty="0"/>
              <a:t>pinching, scratching or biting</a:t>
            </a:r>
          </a:p>
          <a:p>
            <a:pPr lvl="0" fontAlgn="base"/>
            <a:r>
              <a:rPr lang="en-GB" sz="2400" dirty="0"/>
              <a:t>shaking or suffocating a child</a:t>
            </a:r>
          </a:p>
          <a:p>
            <a:pPr lvl="0" fontAlgn="base"/>
            <a:r>
              <a:rPr lang="en-GB" sz="2400" dirty="0"/>
              <a:t>scalding or burning a child</a:t>
            </a:r>
          </a:p>
          <a:p>
            <a:pPr lvl="0" fontAlgn="base"/>
            <a:r>
              <a:rPr lang="en-GB" sz="2400" dirty="0"/>
              <a:t>hair pulling</a:t>
            </a:r>
          </a:p>
          <a:p>
            <a:pPr lvl="0" fontAlgn="base"/>
            <a:r>
              <a:rPr lang="en-GB" sz="2400" dirty="0"/>
              <a:t>spitting or throwing things at the child</a:t>
            </a:r>
          </a:p>
          <a:p>
            <a:pPr lvl="0" fontAlgn="base"/>
            <a:r>
              <a:rPr lang="en-GB" sz="2400" dirty="0"/>
              <a:t>making a child swallow something that hurts or makes them feel ill, including giving medicine when it’s not needed.</a:t>
            </a:r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F2E1E12C-FEFA-4603-95DE-7CFC2F5D243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09497" y="640082"/>
            <a:ext cx="4642839" cy="474154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8679577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342</Words>
  <Application>Microsoft Office PowerPoint</Application>
  <PresentationFormat>Widescreen</PresentationFormat>
  <Paragraphs>47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Protecting Me: Physical abuse and neglect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2.9.4 Protecting Me: Physical abuse and neglect</dc:title>
  <dc:creator>Colin Morrison</dc:creator>
  <cp:lastModifiedBy>Colin Morrison</cp:lastModifiedBy>
  <cp:revision>5</cp:revision>
  <dcterms:created xsi:type="dcterms:W3CDTF">2019-04-11T07:58:30Z</dcterms:created>
  <dcterms:modified xsi:type="dcterms:W3CDTF">2019-07-01T12:55:26Z</dcterms:modified>
</cp:coreProperties>
</file>