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0"/>
  </p:notesMasterIdLst>
  <p:sldIdLst>
    <p:sldId id="256" r:id="rId2"/>
    <p:sldId id="263" r:id="rId3"/>
    <p:sldId id="269" r:id="rId4"/>
    <p:sldId id="270" r:id="rId5"/>
    <p:sldId id="267" r:id="rId6"/>
    <p:sldId id="271" r:id="rId7"/>
    <p:sldId id="27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16"/>
    <p:restoredTop sz="94398"/>
  </p:normalViewPr>
  <p:slideViewPr>
    <p:cSldViewPr snapToGrid="0" snapToObjects="1">
      <p:cViewPr varScale="1">
        <p:scale>
          <a:sx n="77" d="100"/>
          <a:sy n="77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0E373945-BB77-4AD9-AE46-44E794538F87}"/>
    <pc:docChg chg="custSel modSld">
      <pc:chgData name="Colin Morrison" userId="9e8379d8aac75974" providerId="LiveId" clId="{0E373945-BB77-4AD9-AE46-44E794538F87}" dt="2019-07-02T11:24:43.525" v="100" actId="20577"/>
      <pc:docMkLst>
        <pc:docMk/>
      </pc:docMkLst>
      <pc:sldChg chg="modSp">
        <pc:chgData name="Colin Morrison" userId="9e8379d8aac75974" providerId="LiveId" clId="{0E373945-BB77-4AD9-AE46-44E794538F87}" dt="2019-07-01T14:47:49.420" v="5" actId="20577"/>
        <pc:sldMkLst>
          <pc:docMk/>
          <pc:sldMk cId="979449192" sldId="256"/>
        </pc:sldMkLst>
        <pc:spChg chg="mod">
          <ac:chgData name="Colin Morrison" userId="9e8379d8aac75974" providerId="LiveId" clId="{0E373945-BB77-4AD9-AE46-44E794538F87}" dt="2019-07-01T14:47:49.420" v="5" actId="20577"/>
          <ac:spMkLst>
            <pc:docMk/>
            <pc:sldMk cId="979449192" sldId="256"/>
            <ac:spMk id="2" creationId="{00000000-0000-0000-0000-000000000000}"/>
          </ac:spMkLst>
        </pc:spChg>
      </pc:sldChg>
      <pc:sldChg chg="modSp">
        <pc:chgData name="Colin Morrison" userId="9e8379d8aac75974" providerId="LiveId" clId="{0E373945-BB77-4AD9-AE46-44E794538F87}" dt="2019-07-02T11:24:43.525" v="100" actId="20577"/>
        <pc:sldMkLst>
          <pc:docMk/>
          <pc:sldMk cId="2157767568" sldId="271"/>
        </pc:sldMkLst>
        <pc:spChg chg="mod">
          <ac:chgData name="Colin Morrison" userId="9e8379d8aac75974" providerId="LiveId" clId="{0E373945-BB77-4AD9-AE46-44E794538F87}" dt="2019-07-02T11:24:43.525" v="100" actId="20577"/>
          <ac:spMkLst>
            <pc:docMk/>
            <pc:sldMk cId="2157767568" sldId="271"/>
            <ac:spMk id="7" creationId="{863DCBCE-3421-4868-8364-26B77BA439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02/07/2019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02/07/2019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02/07/2019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02/07/2019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02/07/2019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02/07/2019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BrUMvQjEk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2talk.org/" TargetMode="External"/><Relationship Id="rId2" Type="http://schemas.openxmlformats.org/officeDocument/2006/relationships/hyperlink" Target="http://www.healthyrespect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youngpeoples.sandyfor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485" y="1510130"/>
            <a:ext cx="9137515" cy="142023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do you know you are ready for sex?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85751"/>
            <a:ext cx="9144000" cy="2723219"/>
          </a:xfrm>
        </p:spPr>
        <p:txBody>
          <a:bodyPr>
            <a:normAutofit/>
          </a:bodyPr>
          <a:lstStyle/>
          <a:p>
            <a:pPr lvl="0" algn="l"/>
            <a:r>
              <a:rPr lang="en-GB" dirty="0"/>
              <a:t>I can describe what the good relationship would mean for me.</a:t>
            </a:r>
          </a:p>
          <a:p>
            <a:pPr lvl="0" algn="l"/>
            <a:r>
              <a:rPr lang="en-GB" dirty="0"/>
              <a:t>I am building skills and confidence to make decisions about my own personal relationships, including sexual relationships.</a:t>
            </a:r>
          </a:p>
          <a:p>
            <a:pPr lvl="0"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46542" y="813076"/>
            <a:ext cx="3421172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What are the most common questions young people have about having sex for the first time?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/>
          <a:srcRect t="5890" r="2" b="3093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8734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642583"/>
            <a:ext cx="9144000" cy="1099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How do you know if you are ready to have sex for the first time?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>
                <a:ea typeface="+mj-ea"/>
                <a:cs typeface="+mj-cs"/>
                <a:hlinkClick r:id="rId2"/>
              </a:rPr>
              <a:t>https://youtu.be/BrUMvQjEkvo</a:t>
            </a:r>
            <a:r>
              <a:rPr lang="en-US" sz="2400" b="1" u="sng" dirty="0">
                <a:ea typeface="+mj-ea"/>
                <a:cs typeface="+mj-cs"/>
              </a:rPr>
              <a:t>  </a:t>
            </a: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2E7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0E32F1-693A-4BF4-98E0-F859AFAE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01" y="640080"/>
            <a:ext cx="3420093" cy="3291840"/>
          </a:xfrm>
          <a:prstGeom prst="rect">
            <a:avLst/>
          </a:prstGeom>
        </p:spPr>
      </p:pic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365" y="886968"/>
            <a:ext cx="4974336" cy="27980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95390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2520-BF2D-499C-9494-F673B175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22" y="1659924"/>
            <a:ext cx="335897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Top 10 questions about </a:t>
            </a:r>
            <a:r>
              <a:rPr lang="en-GB" sz="3200" b="1" i="1" dirty="0"/>
              <a:t>the first time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DE0A1-19AD-4C86-B813-B01D3F6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BA8C28FF-14E3-4CFE-A5C3-8355FDB81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818307"/>
            <a:ext cx="7620000" cy="5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1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642584"/>
            <a:ext cx="9144000" cy="757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So, how do you know if you are </a:t>
            </a:r>
            <a:r>
              <a:rPr lang="en-US" sz="2800" b="1" u="sng" dirty="0">
                <a:ea typeface="+mj-ea"/>
                <a:cs typeface="+mj-cs"/>
              </a:rPr>
              <a:t>ready</a:t>
            </a:r>
            <a:r>
              <a:rPr lang="en-US" sz="2800" b="1" dirty="0">
                <a:ea typeface="+mj-ea"/>
                <a:cs typeface="+mj-cs"/>
              </a:rPr>
              <a:t> to have sex?</a:t>
            </a:r>
            <a:r>
              <a:rPr lang="en-US" sz="2800" dirty="0">
                <a:ea typeface="+mj-ea"/>
                <a:cs typeface="+mj-cs"/>
              </a:rPr>
              <a:t> </a:t>
            </a:r>
            <a:endParaRPr lang="en-US" sz="2800" b="1" dirty="0"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532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335227-69D0-4DD1-9C4D-953102F2420A}"/>
              </a:ext>
            </a:extLst>
          </p:cNvPr>
          <p:cNvPicPr/>
          <p:nvPr/>
        </p:nvPicPr>
        <p:blipFill rotWithShape="1">
          <a:blip r:embed="rId2"/>
          <a:srcRect t="5890" r="2" b="3093"/>
          <a:stretch/>
        </p:blipFill>
        <p:spPr>
          <a:xfrm>
            <a:off x="1320021" y="640080"/>
            <a:ext cx="3616654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0157EAB-91EB-4125-9432-E404CF0DB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65" y="1316004"/>
            <a:ext cx="4974336" cy="19399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3576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65125"/>
            <a:ext cx="10515600" cy="96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So, how do you know if you are </a:t>
            </a:r>
            <a:r>
              <a:rPr lang="en-US" sz="2800" b="1" u="sng" dirty="0">
                <a:ea typeface="+mj-ea"/>
                <a:cs typeface="+mj-cs"/>
              </a:rPr>
              <a:t>ready</a:t>
            </a:r>
            <a:r>
              <a:rPr lang="en-US" sz="2800" b="1" dirty="0">
                <a:ea typeface="+mj-ea"/>
                <a:cs typeface="+mj-cs"/>
              </a:rPr>
              <a:t> to have sex?</a:t>
            </a:r>
            <a:r>
              <a:rPr lang="en-US" sz="2800" dirty="0">
                <a:ea typeface="+mj-ea"/>
                <a:cs typeface="+mj-cs"/>
              </a:rPr>
              <a:t> </a:t>
            </a:r>
            <a:endParaRPr lang="en-US" sz="2800" b="1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491" y="4523593"/>
            <a:ext cx="3433531" cy="137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Your body just feels ready. You never want to rush into it or feel pressured.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DCBCE-3421-4868-8364-26B77BA439B0}"/>
              </a:ext>
            </a:extLst>
          </p:cNvPr>
          <p:cNvSpPr txBox="1"/>
          <p:nvPr/>
        </p:nvSpPr>
        <p:spPr>
          <a:xfrm>
            <a:off x="7821826" y="3586539"/>
            <a:ext cx="3774987" cy="3252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 </a:t>
            </a:r>
            <a:r>
              <a:rPr lang="en-US" sz="2800" b="1" dirty="0"/>
              <a:t>know your partner</a:t>
            </a:r>
            <a:r>
              <a:rPr lang="en-US" sz="2800" dirty="0"/>
              <a:t>. </a:t>
            </a:r>
            <a:r>
              <a:rPr lang="en-US" sz="2800" b="1" dirty="0">
                <a:solidFill>
                  <a:srgbClr val="000000"/>
                </a:solidFill>
              </a:rPr>
              <a:t>You both respect each other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You have talked about it. You are at the same stage in the relationship. You </a:t>
            </a:r>
            <a:r>
              <a:rPr lang="en-US" sz="2800">
                <a:solidFill>
                  <a:srgbClr val="000000"/>
                </a:solidFill>
              </a:rPr>
              <a:t>are both ready.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82AB3-AA84-4683-A015-634EB952A98B}"/>
              </a:ext>
            </a:extLst>
          </p:cNvPr>
          <p:cNvSpPr txBox="1"/>
          <p:nvPr/>
        </p:nvSpPr>
        <p:spPr>
          <a:xfrm>
            <a:off x="4162580" y="4157169"/>
            <a:ext cx="3550186" cy="137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 feel emotionally ready. </a:t>
            </a:r>
            <a:r>
              <a:rPr lang="en-US" sz="2800" b="1" dirty="0"/>
              <a:t>Sex is an emotional thing</a:t>
            </a:r>
            <a:r>
              <a:rPr lang="en-US" sz="2800" dirty="0"/>
              <a:t>. If you don’t feel ready, you’re not, so wait.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7B44C-FA4E-4CD5-AD48-9C2FEA8A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95" y="1055482"/>
            <a:ext cx="1462395" cy="2817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CFC36D-9BD6-43C4-BF09-5964C0336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10" y="1045779"/>
            <a:ext cx="1621675" cy="2799007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906696D-681D-4C71-85A2-9722EF813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098" y="1045778"/>
            <a:ext cx="1506361" cy="25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4855" y="2792627"/>
            <a:ext cx="4329186" cy="2460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You have got </a:t>
            </a:r>
            <a:r>
              <a:rPr lang="en-US" sz="2800" b="1" dirty="0">
                <a:solidFill>
                  <a:srgbClr val="000000"/>
                </a:solidFill>
              </a:rPr>
              <a:t>condoms and contraception sorted</a:t>
            </a:r>
            <a:r>
              <a:rPr lang="en-US" sz="2800" dirty="0">
                <a:solidFill>
                  <a:srgbClr val="000000"/>
                </a:solidFill>
              </a:rPr>
              <a:t>. Yes, both. So that you are both protected from STIs and for heterosexual couples there is no risk of pregnancy.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FA97D-5CC2-46E0-91D5-0B57748F2AB0}"/>
              </a:ext>
            </a:extLst>
          </p:cNvPr>
          <p:cNvSpPr txBox="1"/>
          <p:nvPr/>
        </p:nvSpPr>
        <p:spPr>
          <a:xfrm>
            <a:off x="1060886" y="2653913"/>
            <a:ext cx="5780840" cy="3780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You are doing it because you really want to</a:t>
            </a:r>
            <a:r>
              <a:rPr lang="en-US" sz="2800" dirty="0">
                <a:solidFill>
                  <a:srgbClr val="000000"/>
                </a:solidFill>
              </a:rPr>
              <a:t>. Don’t give in to peer pressure, or pressure from a partner, and don’t believe that everybody else is doing it so you have to. Take a moment and think about this: </a:t>
            </a:r>
            <a:r>
              <a:rPr lang="en-US" sz="2800" i="1" dirty="0">
                <a:solidFill>
                  <a:srgbClr val="000000"/>
                </a:solidFill>
              </a:rPr>
              <a:t>if you decide you don’t want to have sex just now, will your partner be okay with that?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C5BF4-5400-429E-944B-7EE73022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54" y="0"/>
            <a:ext cx="1395441" cy="2792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585F10-A449-496E-A063-2C31D32C2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607" y="-12355"/>
            <a:ext cx="1654251" cy="29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5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96000" y="628428"/>
            <a:ext cx="54617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</a:rPr>
              <a:t>Finding good information, advice and support about sexual health, including condoms and contraception.</a:t>
            </a:r>
            <a:endParaRPr kumimoji="0" lang="x-none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49632" y="2151726"/>
            <a:ext cx="57982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</a:rPr>
              <a:t>Here are some good sources of information online: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  <a:hlinkClick r:id="rId2"/>
              </a:rPr>
              <a:t>www.healthyrespect.co.uk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  <a:hlinkClick r:id="rId3"/>
              </a:rPr>
              <a:t>http://www.cool2talk.org/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  <a:hlinkClick r:id="rId4"/>
              </a:rPr>
              <a:t>http://youngpeoples.sandyford.org/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charset="0"/>
              </a:rPr>
              <a:t>Your nearest confidential clinic that welcomes young people is: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charset="0"/>
              </a:rPr>
              <a:t>INSERT LOCAL INFORMATION</a:t>
            </a:r>
            <a:endParaRPr kumimoji="0" lang="x-none" altLang="x-none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3C44166-919C-4BD6-8EC8-E6558AD8E7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75" r="9087" b="1"/>
          <a:stretch/>
        </p:blipFill>
        <p:spPr>
          <a:xfrm>
            <a:off x="480646" y="640081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78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do you know you are ready for sex?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S.1.2 How do you know you are ready for sex?</dc:title>
  <dc:creator>Colin Morrison</dc:creator>
  <cp:lastModifiedBy>Colin Morrison</cp:lastModifiedBy>
  <cp:revision>4</cp:revision>
  <dcterms:created xsi:type="dcterms:W3CDTF">2019-04-22T15:27:25Z</dcterms:created>
  <dcterms:modified xsi:type="dcterms:W3CDTF">2019-07-02T11:24:51Z</dcterms:modified>
</cp:coreProperties>
</file>