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0" r:id="rId4"/>
    <p:sldId id="261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639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68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s Robertson" userId="cb37bfa76ebf819d" providerId="LiveId" clId="{DA35C597-E850-9E4D-99B2-524C2945E346}"/>
    <pc:docChg chg="modSld">
      <pc:chgData name="Ross Robertson" userId="cb37bfa76ebf819d" providerId="LiveId" clId="{DA35C597-E850-9E4D-99B2-524C2945E346}" dt="2019-06-27T10:49:26.121" v="1" actId="18331"/>
      <pc:docMkLst>
        <pc:docMk/>
      </pc:docMkLst>
      <pc:sldChg chg="modSp">
        <pc:chgData name="Ross Robertson" userId="cb37bfa76ebf819d" providerId="LiveId" clId="{DA35C597-E850-9E4D-99B2-524C2945E346}" dt="2019-06-27T10:49:26.121" v="1" actId="18331"/>
        <pc:sldMkLst>
          <pc:docMk/>
          <pc:sldMk cId="979449192" sldId="257"/>
        </pc:sldMkLst>
        <pc:spChg chg="mod">
          <ac:chgData name="Ross Robertson" userId="cb37bfa76ebf819d" providerId="LiveId" clId="{DA35C597-E850-9E4D-99B2-524C2945E346}" dt="2019-06-27T10:49:26.121" v="1" actId="18331"/>
          <ac:spMkLst>
            <pc:docMk/>
            <pc:sldMk cId="979449192" sldId="257"/>
            <ac:spMk id="2" creationId="{00000000-0000-0000-0000-000000000000}"/>
          </ac:spMkLst>
        </pc:spChg>
      </pc:sldChg>
    </pc:docChg>
  </pc:docChgLst>
  <pc:docChgLst>
    <pc:chgData name="Ross Robertson" userId="cb37bfa76ebf819d" providerId="LiveId" clId="{238E86F6-F70B-0548-84D9-84B5A6134E3F}"/>
    <pc:docChg chg="custSel modSld">
      <pc:chgData name="Ross Robertson" userId="cb37bfa76ebf819d" providerId="LiveId" clId="{238E86F6-F70B-0548-84D9-84B5A6134E3F}" dt="2019-05-09T08:19:14.622" v="3" actId="1076"/>
      <pc:docMkLst>
        <pc:docMk/>
      </pc:docMkLst>
      <pc:sldChg chg="addSp delSp modSp">
        <pc:chgData name="Ross Robertson" userId="cb37bfa76ebf819d" providerId="LiveId" clId="{238E86F6-F70B-0548-84D9-84B5A6134E3F}" dt="2019-05-09T08:19:14.622" v="3" actId="1076"/>
        <pc:sldMkLst>
          <pc:docMk/>
          <pc:sldMk cId="422637495" sldId="262"/>
        </pc:sldMkLst>
        <pc:picChg chg="del mod">
          <ac:chgData name="Ross Robertson" userId="cb37bfa76ebf819d" providerId="LiveId" clId="{238E86F6-F70B-0548-84D9-84B5A6134E3F}" dt="2019-05-09T08:19:03.454" v="1" actId="478"/>
          <ac:picMkLst>
            <pc:docMk/>
            <pc:sldMk cId="422637495" sldId="262"/>
            <ac:picMk id="4" creationId="{43802B73-1772-4358-BA6E-6A08FD029013}"/>
          </ac:picMkLst>
        </pc:picChg>
        <pc:picChg chg="add mod">
          <ac:chgData name="Ross Robertson" userId="cb37bfa76ebf819d" providerId="LiveId" clId="{238E86F6-F70B-0548-84D9-84B5A6134E3F}" dt="2019-05-09T08:19:14.622" v="3" actId="1076"/>
          <ac:picMkLst>
            <pc:docMk/>
            <pc:sldMk cId="422637495" sldId="262"/>
            <ac:picMk id="5" creationId="{547C50AA-2044-0449-8F80-C2D7F150160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10F7C-C977-4ED8-A97C-3AA47DD70F1A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90165-D44B-40E9-990E-ED8F786EEC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499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F0F7F-A767-6F44-8124-CE485D4C9F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87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F2BD8-8D69-43A0-860D-03E4DE7296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277CC3-6698-4483-9849-6573D2F67B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22353-07B9-42FB-96E9-1943626F8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0259-0B8B-4399-BA81-A95A18E3874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B3073-0CAE-4E35-899E-9B4631FAD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1C4E4-84AD-4155-A41A-177AF6472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1DD8-61FA-441E-956B-DA6958F7B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581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C9A50-BBE5-42B7-9C6E-65FE856FA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B535E7-BE2E-444F-BC9D-40EBA1B32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2EF45-A795-48D5-BE6B-EBC5874E4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0259-0B8B-4399-BA81-A95A18E3874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157F0-D6B4-4D9A-A6C4-22B688632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45608-4850-41B4-87FA-39983EC13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1DD8-61FA-441E-956B-DA6958F7B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61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27749D-1010-4DED-B625-643B728B36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40E5D4-1371-4CD2-912C-219A11856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6D6DF-52D3-4D99-A97A-3940D3158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0259-0B8B-4399-BA81-A95A18E3874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C9836-2596-4356-BE5A-05B3FC46C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675CB-41DE-4E01-839C-317B7286B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1DD8-61FA-441E-956B-DA6958F7B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20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8137C-29A4-4E9D-A91F-ECE0D7F4E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A5B84-1AC2-41BC-B81A-5A4849875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04D03-80EE-4B51-AA35-F0D5B5D85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0259-0B8B-4399-BA81-A95A18E3874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AAD9B-F723-4A04-AE41-F95F578E6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941C5-941A-4071-9C16-962167604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1DD8-61FA-441E-956B-DA6958F7B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73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634F2-E8FF-4AE6-9D6F-CC3ED869B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D8D65A-B6CF-44E7-96A2-1B9DA5044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92388-B796-4A42-88A5-866066115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0259-0B8B-4399-BA81-A95A18E3874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A0B46-C40E-4515-ABF7-B891FC434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1C2DE-1121-44C1-B48E-00934D2AD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1DD8-61FA-441E-956B-DA6958F7B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00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4850A-3AA1-417C-B34C-26E180271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3F7D5-6DB9-4B7B-AA57-43E7AC594C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B39489-1FF9-4C70-B7D6-026469800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27BF3E-4090-42DB-B903-D0675F16F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0259-0B8B-4399-BA81-A95A18E3874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73AF23-84C9-46D3-8CFC-CB9B295D9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54056D-4DDA-4496-B858-A757180B3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1DD8-61FA-441E-956B-DA6958F7B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749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072F5-3B18-47C3-A463-ABB75C9C2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F8D06-4277-40AC-B163-3E1ACCA36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A1AFFE-F02C-4CEF-8C73-8482B4083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A7A1AA-C3BA-439D-BC1D-CDB30F6D32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A63678-A466-4CB1-BB11-CB1EF28225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0E8C90-8211-42F5-86AE-201EA5FC7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0259-0B8B-4399-BA81-A95A18E3874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7752B0-4719-4B8E-B1B5-3E793961F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4BEF11-7148-4FA5-9083-AB8FA5A83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1DD8-61FA-441E-956B-DA6958F7B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0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8FA79-52BF-4D9B-9818-AB1FB5DCB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9015B6-8501-41D5-838F-3290E012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0259-0B8B-4399-BA81-A95A18E3874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1A9E99-A2D7-4830-A0B4-0375B643B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D96AFC-C0FB-4B33-A3E3-8571456B3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1DD8-61FA-441E-956B-DA6958F7B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87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5F334C-2547-4A9B-810F-7F2A0E784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0259-0B8B-4399-BA81-A95A18E3874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83BA93-D1C5-4F14-B1E9-4254932AE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2F3514-0359-464F-B7C5-8757C9CFD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1DD8-61FA-441E-956B-DA6958F7B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15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54393-4F84-4EF9-A8D4-A6B0A37F7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7CDCC-9D1A-4BB1-A5F2-322B44538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48F6F-7F0B-4DEE-AA23-9953F5F089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0B740-0B36-4200-888B-F8BED2DD1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0259-0B8B-4399-BA81-A95A18E3874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2072A-BE8D-4D9F-8180-193BEA13C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C7894D-9007-432E-9DFA-E2538B5C8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1DD8-61FA-441E-956B-DA6958F7B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45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B90E0-13AA-48A2-9A87-A7BD79340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7E23B7-ACC9-4638-B8A2-C17003FA37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AD1074-42D4-44EA-A91F-0FCEE83CDA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5D9A4-04DD-482C-88B6-67CE942E9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0259-0B8B-4399-BA81-A95A18E3874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E80D6-32F5-48DF-A061-C59977DB5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556FBC-9981-43F5-B904-7F61E7441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1DD8-61FA-441E-956B-DA6958F7B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26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DA68FF-68DC-40F0-8E4D-D49358D56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5A8CDA-CE04-45CB-95C6-66AFB7378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22A60-5882-4829-8039-26A1714749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C0259-0B8B-4399-BA81-A95A18E3874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D8B12-DDDD-46DA-892B-104E10F25F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23F3D-72F7-431A-A82E-CEC43ED9FD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A1DD8-61FA-441E-956B-DA6958F7B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18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969" y="1579563"/>
            <a:ext cx="10271464" cy="1655762"/>
          </a:xfrm>
        </p:spPr>
        <p:txBody>
          <a:bodyPr>
            <a:normAutofit/>
          </a:bodyPr>
          <a:lstStyle/>
          <a:p>
            <a:r>
              <a:rPr lang="en-GB" sz="4400" b="1"/>
              <a:t>People </a:t>
            </a:r>
            <a:r>
              <a:rPr lang="en-GB" sz="4400" b="1" dirty="0"/>
              <a:t>who help me and look after me:  </a:t>
            </a:r>
            <a:br>
              <a:rPr lang="en-GB" sz="4400" b="1" dirty="0"/>
            </a:br>
            <a:r>
              <a:rPr lang="en-GB" sz="4400" b="1" dirty="0"/>
              <a:t>When I have a question or a worry</a:t>
            </a:r>
            <a:endParaRPr lang="en-US" sz="4400" b="1" dirty="0"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11638"/>
            <a:ext cx="9144000" cy="1655762"/>
          </a:xfrm>
        </p:spPr>
        <p:txBody>
          <a:bodyPr/>
          <a:lstStyle/>
          <a:p>
            <a:pPr lvl="0" algn="l"/>
            <a:r>
              <a:rPr lang="en-GB" dirty="0"/>
              <a:t>I can identify the adults in my life who care for me and look after me.</a:t>
            </a:r>
          </a:p>
          <a:p>
            <a:pPr lvl="0" algn="l"/>
            <a:r>
              <a:rPr lang="en-GB" dirty="0"/>
              <a:t>I can talk about how adults care and look after me.</a:t>
            </a:r>
          </a:p>
          <a:p>
            <a:pPr algn="l"/>
            <a:r>
              <a:rPr lang="en-GB" dirty="0"/>
              <a:t>I can name who I can go to with a question or a worry.</a:t>
            </a:r>
          </a:p>
          <a:p>
            <a:pPr lvl="0" algn="l"/>
            <a:endParaRPr lang="en-GB" dirty="0"/>
          </a:p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rshp.scot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44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452B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841AAD94-C197-49FD-93B6-D5B5F7689BB8}"/>
              </a:ext>
            </a:extLst>
          </p:cNvPr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1107340" y="803049"/>
            <a:ext cx="2421328" cy="2470743"/>
          </a:xfrm>
          <a:prstGeom prst="rect">
            <a:avLst/>
          </a:prstGeom>
          <a:effectLst/>
        </p:spPr>
      </p:pic>
      <p:pic>
        <p:nvPicPr>
          <p:cNvPr id="6" name="Picture 5" descr="A picture containing clothing&#10;&#10;Description automatically generated">
            <a:extLst>
              <a:ext uri="{FF2B5EF4-FFF2-40B4-BE49-F238E27FC236}">
                <a16:creationId xmlns:a16="http://schemas.microsoft.com/office/drawing/2014/main" id="{37077371-0B0F-4309-AD2B-16620E6EF4D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4672" y="3643195"/>
            <a:ext cx="3026663" cy="207469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57C50-F4AE-4709-8A83-D06CB4F1B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4520" y="1849120"/>
            <a:ext cx="4636008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/>
              <a:t>If you have a question you want to ask about something important who do you go to? 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05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BBDB9CBB-F581-4208-9C34-D4E8577A9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452B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9">
            <a:extLst>
              <a:ext uri="{FF2B5EF4-FFF2-40B4-BE49-F238E27FC236}">
                <a16:creationId xmlns:a16="http://schemas.microsoft.com/office/drawing/2014/main" id="{F8F2DBF4-5F7B-457C-98A0-0337482F2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4B0FEC2-9E40-45CE-AEA0-BB5A65639E8E}"/>
              </a:ext>
            </a:extLst>
          </p:cNvPr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1516682" y="803049"/>
            <a:ext cx="1602643" cy="1635351"/>
          </a:xfrm>
          <a:prstGeom prst="rect">
            <a:avLst/>
          </a:prstGeom>
          <a:effectLst/>
        </p:spPr>
      </p:pic>
      <p:pic>
        <p:nvPicPr>
          <p:cNvPr id="15" name="Picture 14" descr="A person in a yellow shirt&#10;&#10;Description automatically generated">
            <a:extLst>
              <a:ext uri="{FF2B5EF4-FFF2-40B4-BE49-F238E27FC236}">
                <a16:creationId xmlns:a16="http://schemas.microsoft.com/office/drawing/2014/main" id="{12304D18-966D-4EEE-BDAF-39A1DA298BF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3836" y="2558128"/>
            <a:ext cx="2388335" cy="1594214"/>
          </a:xfrm>
          <a:prstGeom prst="rect">
            <a:avLst/>
          </a:prstGeom>
        </p:spPr>
      </p:pic>
      <p:pic>
        <p:nvPicPr>
          <p:cNvPr id="11" name="Picture 10" descr="A girl sitting on a bed&#10;&#10;Description automatically generated">
            <a:extLst>
              <a:ext uri="{FF2B5EF4-FFF2-40B4-BE49-F238E27FC236}">
                <a16:creationId xmlns:a16="http://schemas.microsoft.com/office/drawing/2014/main" id="{FF4D19EF-EE20-481F-81BE-8939920D022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9588" y="4313208"/>
            <a:ext cx="2376831" cy="1586535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84AE048-B81C-4B0F-A4DB-03E54B4BE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2042160"/>
            <a:ext cx="5558438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What kind of things can children worry about? 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02017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BDB9CBB-F581-4208-9C34-D4E8577A9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452B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9">
            <a:extLst>
              <a:ext uri="{FF2B5EF4-FFF2-40B4-BE49-F238E27FC236}">
                <a16:creationId xmlns:a16="http://schemas.microsoft.com/office/drawing/2014/main" id="{F8F2DBF4-5F7B-457C-98A0-0337482F2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5D3A187B-43FA-4DE1-9395-6279BBB14F39}"/>
              </a:ext>
            </a:extLst>
          </p:cNvPr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1516682" y="803049"/>
            <a:ext cx="1602643" cy="1635351"/>
          </a:xfrm>
          <a:prstGeom prst="rect">
            <a:avLst/>
          </a:prstGeom>
          <a:effectLst/>
        </p:spPr>
      </p:pic>
      <p:pic>
        <p:nvPicPr>
          <p:cNvPr id="8" name="Picture 7" descr="A picture containing person, sky, eating, outdoor&#10;&#10;Description automatically generated">
            <a:extLst>
              <a:ext uri="{FF2B5EF4-FFF2-40B4-BE49-F238E27FC236}">
                <a16:creationId xmlns:a16="http://schemas.microsoft.com/office/drawing/2014/main" id="{A72DA188-DD36-4F80-BA91-2357C9242DB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3836" y="2558128"/>
            <a:ext cx="2388335" cy="1594214"/>
          </a:xfrm>
          <a:prstGeom prst="rect">
            <a:avLst/>
          </a:prstGeom>
        </p:spPr>
      </p:pic>
      <p:pic>
        <p:nvPicPr>
          <p:cNvPr id="6" name="Picture 5" descr="A person posing for a picture&#10;&#10;Description automatically generated">
            <a:extLst>
              <a:ext uri="{FF2B5EF4-FFF2-40B4-BE49-F238E27FC236}">
                <a16:creationId xmlns:a16="http://schemas.microsoft.com/office/drawing/2014/main" id="{DC904E3A-BAF7-4337-B9B1-65FA386A77D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9588" y="4313208"/>
            <a:ext cx="2376831" cy="158653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A55C6-3D24-4FFF-A72B-7182B3996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426" y="1818640"/>
            <a:ext cx="5063440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Sometimes when a child has a worry they find it difficult to tell someone.</a:t>
            </a:r>
          </a:p>
          <a:p>
            <a:pPr marL="0" indent="0">
              <a:buNone/>
            </a:pPr>
            <a:r>
              <a:rPr lang="en-GB" dirty="0"/>
              <a:t>Why do you think that is?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164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1C7408-42EF-AA43-8C7B-855CE4C91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3850" y="889000"/>
            <a:ext cx="39243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570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CADBA-0E09-4A8B-8750-6B1871181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802640"/>
            <a:ext cx="5127029" cy="3785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Jenny had a lot of things she was worried about didn’t she?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She felt better after talking to her Gran.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Its always good to talk to someone if you have a worry. This could be someone in your family. Or you can talk to me or another adult in school.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7C50AA-2044-0449-8F80-C2D7F15016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6320" y="802640"/>
            <a:ext cx="39243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37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7579C-9672-4003-88B5-39B8D3B5B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920" y="779145"/>
            <a:ext cx="10515600" cy="612775"/>
          </a:xfrm>
        </p:spPr>
        <p:txBody>
          <a:bodyPr/>
          <a:lstStyle/>
          <a:p>
            <a:pPr marL="0" indent="0">
              <a:buNone/>
            </a:pPr>
            <a:r>
              <a:rPr lang="en-GB" sz="3600" b="1" dirty="0"/>
              <a:t>Who can I talk to?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6BC7D53A-519E-43C6-BA4A-B2D68E78154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578393"/>
            <a:ext cx="12192000" cy="475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793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Macintosh PowerPoint</Application>
  <PresentationFormat>Widescreen</PresentationFormat>
  <Paragraphs>16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Futura Medium</vt:lpstr>
      <vt:lpstr>Office Theme</vt:lpstr>
      <vt:lpstr>People who help me and look after me:   When I have a question or a worry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1.7.2 People who help me and look after me:   When I have a question or a worry</dc:title>
  <dc:creator>Colin Morrison</dc:creator>
  <cp:lastModifiedBy>Microsoft Office User</cp:lastModifiedBy>
  <cp:revision>1</cp:revision>
  <dcterms:created xsi:type="dcterms:W3CDTF">2019-05-06T14:17:58Z</dcterms:created>
  <dcterms:modified xsi:type="dcterms:W3CDTF">2019-06-27T10:49:29Z</dcterms:modified>
</cp:coreProperties>
</file>