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2"/>
  </p:notesMasterIdLst>
  <p:sldIdLst>
    <p:sldId id="256" r:id="rId2"/>
    <p:sldId id="287" r:id="rId3"/>
    <p:sldId id="288" r:id="rId4"/>
    <p:sldId id="290" r:id="rId5"/>
    <p:sldId id="291" r:id="rId6"/>
    <p:sldId id="292" r:id="rId7"/>
    <p:sldId id="293" r:id="rId8"/>
    <p:sldId id="294" r:id="rId9"/>
    <p:sldId id="29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41"/>
  </p:normalViewPr>
  <p:slideViewPr>
    <p:cSldViewPr snapToGrid="0" snapToObjects="1">
      <p:cViewPr varScale="1">
        <p:scale>
          <a:sx n="109" d="100"/>
          <a:sy n="109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BB6A9947-34B4-C64F-AD5F-526774DD25C9}"/>
    <pc:docChg chg="custSel modSld">
      <pc:chgData name="Ross Robertson" userId="cb37bfa76ebf819d" providerId="LiveId" clId="{BB6A9947-34B4-C64F-AD5F-526774DD25C9}" dt="2019-07-01T10:37:03.333" v="16" actId="1076"/>
      <pc:docMkLst>
        <pc:docMk/>
      </pc:docMkLst>
      <pc:sldChg chg="modSp">
        <pc:chgData name="Ross Robertson" userId="cb37bfa76ebf819d" providerId="LiveId" clId="{BB6A9947-34B4-C64F-AD5F-526774DD25C9}" dt="2019-07-01T10:37:03.333" v="16" actId="1076"/>
        <pc:sldMkLst>
          <pc:docMk/>
          <pc:sldMk cId="979449192" sldId="256"/>
        </pc:sldMkLst>
        <pc:spChg chg="mod">
          <ac:chgData name="Ross Robertson" userId="cb37bfa76ebf819d" providerId="LiveId" clId="{BB6A9947-34B4-C64F-AD5F-526774DD25C9}" dt="2019-07-01T10:37:03.333" v="16" actId="1076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BB6A9947-34B4-C64F-AD5F-526774DD25C9}" dt="2019-07-01T10:37:00.048" v="15" actId="1076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  <pc:docChgLst>
    <pc:chgData name="Ross Robertson" userId="cb37bfa76ebf819d" providerId="LiveId" clId="{63E8B355-4085-ED47-9BBD-194C249E614C}"/>
    <pc:docChg chg="modSld">
      <pc:chgData name="Ross Robertson" userId="cb37bfa76ebf819d" providerId="LiveId" clId="{63E8B355-4085-ED47-9BBD-194C249E614C}" dt="2019-05-30T11:57:18.264" v="0" actId="1076"/>
      <pc:docMkLst>
        <pc:docMk/>
      </pc:docMkLst>
      <pc:sldChg chg="modSp">
        <pc:chgData name="Ross Robertson" userId="cb37bfa76ebf819d" providerId="LiveId" clId="{63E8B355-4085-ED47-9BBD-194C249E614C}" dt="2019-05-30T11:57:18.264" v="0" actId="1076"/>
        <pc:sldMkLst>
          <pc:docMk/>
          <pc:sldMk cId="1399231635" sldId="294"/>
        </pc:sldMkLst>
        <pc:spChg chg="mod">
          <ac:chgData name="Ross Robertson" userId="cb37bfa76ebf819d" providerId="LiveId" clId="{63E8B355-4085-ED47-9BBD-194C249E614C}" dt="2019-05-30T11:57:18.264" v="0" actId="1076"/>
          <ac:spMkLst>
            <pc:docMk/>
            <pc:sldMk cId="1399231635" sldId="294"/>
            <ac:spMk id="5" creationId="{FD653A24-DDD4-F141-9EE8-F2B6C4B70D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7/1/19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01/07/2019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01/07/2019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01/07/2019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652954"/>
            <a:ext cx="9144000" cy="750190"/>
          </a:xfrm>
        </p:spPr>
        <p:txBody>
          <a:bodyPr>
            <a:noAutofit/>
          </a:bodyPr>
          <a:lstStyle/>
          <a:p>
            <a:br>
              <a:rPr lang="en-GB" sz="4400" b="1" dirty="0"/>
            </a:br>
            <a:r>
              <a:rPr lang="en-GB" sz="4400" b="1" dirty="0"/>
              <a:t>Where do we go online?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058" y="3598399"/>
            <a:ext cx="8789883" cy="1970061"/>
          </a:xfrm>
        </p:spPr>
        <p:txBody>
          <a:bodyPr>
            <a:normAutofit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discuss what I do online.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that my online activity requires me to have strategies for safe use.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identify an adult/adults I trust and who can help when I have a worry.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indoor, monitor, wall, person&#10;&#10;Description automatically generated">
            <a:extLst>
              <a:ext uri="{FF2B5EF4-FFF2-40B4-BE49-F238E27FC236}">
                <a16:creationId xmlns:a16="http://schemas.microsoft.com/office/drawing/2014/main" id="{E386D529-8F8D-4F97-8500-4D3AE33EC8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9F030-93D8-4503-AE52-B66ADA7E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896" y="1262226"/>
            <a:ext cx="5927419" cy="464124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</a:rPr>
              <a:t>Pornography is sometimes called ‘porn’</a:t>
            </a:r>
            <a:r>
              <a:rPr lang="en-GB" sz="2400" dirty="0">
                <a:solidFill>
                  <a:srgbClr val="000000"/>
                </a:solidFill>
              </a:rPr>
              <a:t>.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Pornography is a photograph, image, film or words that are about something sexual.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Porn can show people’s sexual body parts or show people having sex.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Some porn can be upsetting because it shows a person being hurt or abused.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It is wrong for an adult or other young person to show you pornography.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If you see something you don’t understand or is upsetting it helps to tell an adult you trust.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B6EF5-E9B8-4742-A699-0B258CCB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73886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1422260" y="2324258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Activity:</a:t>
            </a:r>
          </a:p>
          <a:p>
            <a:r>
              <a:rPr lang="en-GB" sz="4000" b="1" dirty="0"/>
              <a:t>Class Survey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E6E1C-4C61-BD41-99E0-42FE5D7B07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-13652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0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1057060" y="652177"/>
            <a:ext cx="432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Time spent online.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198932" y="1415723"/>
            <a:ext cx="7028719" cy="4026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>
              <a:lnSpc>
                <a:spcPct val="107000"/>
              </a:lnSpc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The big national survey said that on an 	average school day kids your age spend: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1 hour 42 minutes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watching TV</a:t>
            </a:r>
            <a:endParaRPr lang="en-GB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1 hour 36 minutes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online</a:t>
            </a:r>
            <a:endParaRPr lang="en-GB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1 hour 6 minutes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gaming</a:t>
            </a:r>
            <a:endParaRPr lang="en-GB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457200">
              <a:lnSpc>
                <a:spcPct val="107000"/>
              </a:lnSpc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At the weekend, kids your age say they spend 	longer online: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School day: 1 hour 36 minutes online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Saturday or Sunday: 2 hours 30 minutes </a:t>
            </a:r>
            <a:endParaRPr lang="en-GB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863036FC-F4DA-4FC8-A27C-599D0AE9CD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694" y="1810896"/>
            <a:ext cx="5069305" cy="323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4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802184" y="876712"/>
            <a:ext cx="400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When you go online, what devices do you use? The big survey said: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501099" y="2291953"/>
            <a:ext cx="3373069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Tablet/iPad: 57%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Laptop: 55%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Phone: 35%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Computer: 20%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Game consul: 20%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TV: 5%</a:t>
            </a:r>
          </a:p>
        </p:txBody>
      </p:sp>
      <p:pic>
        <p:nvPicPr>
          <p:cNvPr id="7" name="Picture 6" descr="A close up of a computer&#10;&#10;Description automatically generated">
            <a:extLst>
              <a:ext uri="{FF2B5EF4-FFF2-40B4-BE49-F238E27FC236}">
                <a16:creationId xmlns:a16="http://schemas.microsoft.com/office/drawing/2014/main" id="{4A8EAC16-1748-4F6E-9D29-0E7C4C7D6F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483" y="498160"/>
            <a:ext cx="4002809" cy="2658116"/>
          </a:xfrm>
          <a:prstGeom prst="rect">
            <a:avLst/>
          </a:prstGeom>
        </p:spPr>
      </p:pic>
      <p:pic>
        <p:nvPicPr>
          <p:cNvPr id="9" name="Picture 8" descr="A remote control&#10;&#10;Description automatically generated">
            <a:extLst>
              <a:ext uri="{FF2B5EF4-FFF2-40B4-BE49-F238E27FC236}">
                <a16:creationId xmlns:a16="http://schemas.microsoft.com/office/drawing/2014/main" id="{11853D4E-6035-4DF1-A102-1D26E30D36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408" y="3429001"/>
            <a:ext cx="3746290" cy="2497526"/>
          </a:xfrm>
          <a:prstGeom prst="rect">
            <a:avLst/>
          </a:prstGeom>
        </p:spPr>
      </p:pic>
      <p:pic>
        <p:nvPicPr>
          <p:cNvPr id="11" name="Picture 10" descr="A hand holding a video game&#10;&#10;Description automatically generated">
            <a:extLst>
              <a:ext uri="{FF2B5EF4-FFF2-40B4-BE49-F238E27FC236}">
                <a16:creationId xmlns:a16="http://schemas.microsoft.com/office/drawing/2014/main" id="{5ED03C40-4545-4547-B176-50786B735F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429000"/>
            <a:ext cx="3746288" cy="249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976016" y="1020690"/>
            <a:ext cx="500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Do you make or create anything online? The big survey said: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895457" y="2115467"/>
            <a:ext cx="44644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Drawing/Making pictures 40%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Making videos 32%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Changing or editing photos 31%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Make an avatar or character in a game 19%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Make an animation 12%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Make a music video 6%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Make a blog 6%</a:t>
            </a:r>
          </a:p>
        </p:txBody>
      </p:sp>
      <p:pic>
        <p:nvPicPr>
          <p:cNvPr id="6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50BC8502-C612-4776-8817-B34B07B36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549" y="1530901"/>
            <a:ext cx="6076126" cy="40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45576"/>
            <a:ext cx="4114800" cy="365125"/>
          </a:xfrm>
        </p:spPr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657790" y="1053098"/>
            <a:ext cx="586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big survey said that 73% of 8 to 11-year olds use the YouTube website or app to: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657790" y="2226731"/>
            <a:ext cx="63165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funny videos and pranks 67%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music videos 61%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game tutorials or watch others play 45%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‘how to’ videos and tutorials 43%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vloggers or YouTubers 36%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programme, films or cartoons 29%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film trailers, clips or highlights 26%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unboxing videos 18%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3799672-D70B-4072-BC84-523224CCCD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499" y="1884095"/>
            <a:ext cx="4780547" cy="33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6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648929" y="1295400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Nearly 7 in 10 of 8 to 11-year </a:t>
            </a:r>
            <a:r>
              <a:rPr lang="en-US" sz="2400" b="1" dirty="0" err="1"/>
              <a:t>olds</a:t>
            </a:r>
            <a:r>
              <a:rPr lang="en-US" sz="2400" b="1" dirty="0"/>
              <a:t> say they play games online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Playing games online is when you are connected to the internet, and some games allow you to work with or play against others while online.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icture containing person, skating, child, young&#10;&#10;Description automatically generated">
            <a:extLst>
              <a:ext uri="{FF2B5EF4-FFF2-40B4-BE49-F238E27FC236}">
                <a16:creationId xmlns:a16="http://schemas.microsoft.com/office/drawing/2014/main" id="{CE96E320-A5CB-4C1E-9067-4AB17901A1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1672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648929" y="973942"/>
            <a:ext cx="3814785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What things don’t you like about being online? 8 to 11-year </a:t>
            </a:r>
            <a:r>
              <a:rPr lang="en-US" sz="2400" b="1" dirty="0" err="1"/>
              <a:t>olds</a:t>
            </a:r>
            <a:r>
              <a:rPr lang="en-US" sz="2400" b="1" dirty="0"/>
              <a:t> said when…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I sometimes spend too much time online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I worry about strangers finding out information or pretending to be a kid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there are too many adverts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a website is blocked.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erson using a computer sitting on top of a rock&#10;&#10;Description automatically generated">
            <a:extLst>
              <a:ext uri="{FF2B5EF4-FFF2-40B4-BE49-F238E27FC236}">
                <a16:creationId xmlns:a16="http://schemas.microsoft.com/office/drawing/2014/main" id="{978CE1D5-B321-4061-84D4-81BADE1C23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9923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482034" y="1090863"/>
            <a:ext cx="3794297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What things don’t you like about being online? 8 to 11-year </a:t>
            </a:r>
            <a:r>
              <a:rPr lang="en-US" sz="2400" b="1" dirty="0" err="1"/>
              <a:t>olds</a:t>
            </a:r>
            <a:r>
              <a:rPr lang="en-US" sz="2400" b="1" dirty="0"/>
              <a:t> said when…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I feel pressure to buy things online or in-app purchases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someone is nasty, mean or unkind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I see things that make me feel sad, frightened or embarrassed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6" name="Picture 5" descr="A person standing in front of a flat screen television&#10;&#10;Description automatically generated">
            <a:extLst>
              <a:ext uri="{FF2B5EF4-FFF2-40B4-BE49-F238E27FC236}">
                <a16:creationId xmlns:a16="http://schemas.microsoft.com/office/drawing/2014/main" id="{147AFEE3-6013-4AAB-9156-898F5BA68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09726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Macintosh PowerPoint</Application>
  <PresentationFormat>Widescreen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Futura Medium</vt:lpstr>
      <vt:lpstr>Wingdings</vt:lpstr>
      <vt:lpstr>Office Theme</vt:lpstr>
      <vt:lpstr> Where do we go online?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2.8.1 Being Online Where do we go?</dc:title>
  <dc:creator>Colin Morrison</dc:creator>
  <cp:lastModifiedBy>Microsoft Office User</cp:lastModifiedBy>
  <cp:revision>1</cp:revision>
  <dcterms:created xsi:type="dcterms:W3CDTF">2019-05-30T10:12:04Z</dcterms:created>
  <dcterms:modified xsi:type="dcterms:W3CDTF">2019-07-01T10:37:14Z</dcterms:modified>
</cp:coreProperties>
</file>