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76" r:id="rId3"/>
    <p:sldId id="283" r:id="rId4"/>
    <p:sldId id="284" r:id="rId5"/>
    <p:sldId id="285" r:id="rId6"/>
    <p:sldId id="286" r:id="rId7"/>
    <p:sldId id="292" r:id="rId8"/>
    <p:sldId id="289" r:id="rId9"/>
    <p:sldId id="287" r:id="rId10"/>
    <p:sldId id="288" r:id="rId11"/>
    <p:sldId id="29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C9BA6048-E729-CB4F-BA73-B1C16A9854E9}"/>
    <pc:docChg chg="custSel modSld">
      <pc:chgData name="Ross Robertson" userId="cb37bfa76ebf819d" providerId="LiveId" clId="{C9BA6048-E729-CB4F-BA73-B1C16A9854E9}" dt="2019-07-01T11:42:41.254" v="5" actId="1076"/>
      <pc:docMkLst>
        <pc:docMk/>
      </pc:docMkLst>
      <pc:sldChg chg="modSp">
        <pc:chgData name="Ross Robertson" userId="cb37bfa76ebf819d" providerId="LiveId" clId="{C9BA6048-E729-CB4F-BA73-B1C16A9854E9}" dt="2019-07-01T11:42:41.254" v="5" actId="1076"/>
        <pc:sldMkLst>
          <pc:docMk/>
          <pc:sldMk cId="979449192" sldId="256"/>
        </pc:sldMkLst>
        <pc:spChg chg="mod">
          <ac:chgData name="Ross Robertson" userId="cb37bfa76ebf819d" providerId="LiveId" clId="{C9BA6048-E729-CB4F-BA73-B1C16A9854E9}" dt="2019-07-01T11:42:41.254" v="5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C9BA6048-E729-CB4F-BA73-B1C16A9854E9}" dt="2019-07-01T11:42:31.242" v="1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509AD076-3CAC-484E-BC02-A295C509265D}"/>
    <pc:docChg chg="custSel modSld">
      <pc:chgData name="Ross Robertson" userId="cb37bfa76ebf819d" providerId="LiveId" clId="{509AD076-3CAC-484E-BC02-A295C509265D}" dt="2019-04-12T20:42:42.587" v="2" actId="478"/>
      <pc:docMkLst>
        <pc:docMk/>
      </pc:docMkLst>
      <pc:sldChg chg="delSp">
        <pc:chgData name="Ross Robertson" userId="cb37bfa76ebf819d" providerId="LiveId" clId="{509AD076-3CAC-484E-BC02-A295C509265D}" dt="2019-04-12T20:42:38.852" v="1" actId="478"/>
        <pc:sldMkLst>
          <pc:docMk/>
          <pc:sldMk cId="996073177" sldId="289"/>
        </pc:sldMkLst>
        <pc:spChg chg="del">
          <ac:chgData name="Ross Robertson" userId="cb37bfa76ebf819d" providerId="LiveId" clId="{509AD076-3CAC-484E-BC02-A295C509265D}" dt="2019-04-12T20:42:38.852" v="1" actId="478"/>
          <ac:spMkLst>
            <pc:docMk/>
            <pc:sldMk cId="996073177" sldId="289"/>
            <ac:spMk id="2" creationId="{06355644-9AC0-4790-ABB3-90E1422DD538}"/>
          </ac:spMkLst>
        </pc:spChg>
      </pc:sldChg>
      <pc:sldChg chg="delSp">
        <pc:chgData name="Ross Robertson" userId="cb37bfa76ebf819d" providerId="LiveId" clId="{509AD076-3CAC-484E-BC02-A295C509265D}" dt="2019-04-12T20:42:42.587" v="2" actId="478"/>
        <pc:sldMkLst>
          <pc:docMk/>
          <pc:sldMk cId="383356499" sldId="291"/>
        </pc:sldMkLst>
        <pc:spChg chg="del">
          <ac:chgData name="Ross Robertson" userId="cb37bfa76ebf819d" providerId="LiveId" clId="{509AD076-3CAC-484E-BC02-A295C509265D}" dt="2019-04-12T20:42:42.587" v="2" actId="478"/>
          <ac:spMkLst>
            <pc:docMk/>
            <pc:sldMk cId="383356499" sldId="291"/>
            <ac:spMk id="2" creationId="{06355644-9AC0-4790-ABB3-90E1422DD538}"/>
          </ac:spMkLst>
        </pc:spChg>
      </pc:sldChg>
      <pc:sldChg chg="delSp">
        <pc:chgData name="Ross Robertson" userId="cb37bfa76ebf819d" providerId="LiveId" clId="{509AD076-3CAC-484E-BC02-A295C509265D}" dt="2019-04-12T20:42:35.759" v="0" actId="478"/>
        <pc:sldMkLst>
          <pc:docMk/>
          <pc:sldMk cId="223691508" sldId="292"/>
        </pc:sldMkLst>
        <pc:spChg chg="del">
          <ac:chgData name="Ross Robertson" userId="cb37bfa76ebf819d" providerId="LiveId" clId="{509AD076-3CAC-484E-BC02-A295C509265D}" dt="2019-04-12T20:42:35.759" v="0" actId="478"/>
          <ac:spMkLst>
            <pc:docMk/>
            <pc:sldMk cId="223691508" sldId="292"/>
            <ac:spMk id="2" creationId="{4893D926-FBA1-47C3-9E94-419F91F295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154"/>
            <a:ext cx="9144000" cy="1348153"/>
          </a:xfrm>
        </p:spPr>
        <p:txBody>
          <a:bodyPr>
            <a:normAutofit/>
          </a:bodyPr>
          <a:lstStyle/>
          <a:p>
            <a:r>
              <a:rPr lang="en-GB" sz="4400" b="1" dirty="0"/>
              <a:t>My senses:</a:t>
            </a:r>
            <a:br>
              <a:rPr lang="en-GB" sz="4400" b="1" dirty="0"/>
            </a:br>
            <a:r>
              <a:rPr lang="en-GB" sz="4400" b="1" dirty="0"/>
              <a:t>Things I like/Things I don’t like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240157"/>
            <a:ext cx="8789883" cy="269172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and communicate about what I like and don’t 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that I, and others, can use words, body language and facial expression to communicate what they like and don’t 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explain the idea of personal space.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other people might not like what I like, or dislike what I dislike.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brown dog sitting on a wooden surface&#10;&#10;Description automatically generated">
            <a:extLst>
              <a:ext uri="{FF2B5EF4-FFF2-40B4-BE49-F238E27FC236}">
                <a16:creationId xmlns:a16="http://schemas.microsoft.com/office/drawing/2014/main" id="{8230C27B-DEFE-4203-8556-D63945764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CF00-D6E7-4237-862E-83BFF613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2925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E6AE33-C5EA-44E5-AD2F-2D852E6A8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86" y="803049"/>
            <a:ext cx="2446035" cy="247074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6C22E-2952-4BAC-96D4-0F1954E6A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04" y="3461344"/>
            <a:ext cx="2539999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6AA7-5461-4343-9332-BF02CB8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/>
              <a:t>I like…</a:t>
            </a:r>
          </a:p>
          <a:p>
            <a:pPr marL="0" indent="0">
              <a:buNone/>
            </a:pPr>
            <a:r>
              <a:rPr lang="en-GB" sz="4800" b="1" dirty="0"/>
              <a:t>I don’t like…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21E04-662B-425D-AB39-0BF93952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335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001"/>
            <a:ext cx="12191999" cy="81279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967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" y="-635001"/>
            <a:ext cx="12178760" cy="81279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967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Sight</a:t>
            </a:r>
          </a:p>
        </p:txBody>
      </p:sp>
    </p:spTree>
    <p:extLst>
      <p:ext uri="{BB962C8B-B14F-4D97-AF65-F5344CB8AC3E}">
        <p14:creationId xmlns:p14="http://schemas.microsoft.com/office/powerpoint/2010/main" val="137743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" y="-635001"/>
            <a:ext cx="12178760" cy="81279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967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Hearing</a:t>
            </a:r>
          </a:p>
        </p:txBody>
      </p:sp>
    </p:spTree>
    <p:extLst>
      <p:ext uri="{BB962C8B-B14F-4D97-AF65-F5344CB8AC3E}">
        <p14:creationId xmlns:p14="http://schemas.microsoft.com/office/powerpoint/2010/main" val="83867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" y="-635001"/>
            <a:ext cx="12178759" cy="81279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967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22444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" y="-621763"/>
            <a:ext cx="12178759" cy="81015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967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Taste</a:t>
            </a:r>
          </a:p>
        </p:txBody>
      </p:sp>
    </p:spTree>
    <p:extLst>
      <p:ext uri="{BB962C8B-B14F-4D97-AF65-F5344CB8AC3E}">
        <p14:creationId xmlns:p14="http://schemas.microsoft.com/office/powerpoint/2010/main" val="319790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9B928-3C5C-4F9E-8F73-3F02F2FF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003415"/>
            <a:ext cx="5154038" cy="494155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E849DA-568F-45AE-AE88-4C72EF8D3542}"/>
              </a:ext>
            </a:extLst>
          </p:cNvPr>
          <p:cNvSpPr/>
          <p:nvPr/>
        </p:nvSpPr>
        <p:spPr>
          <a:xfrm>
            <a:off x="6322979" y="2689360"/>
            <a:ext cx="455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Things we like</a:t>
            </a:r>
          </a:p>
          <a:p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Things we don’t like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69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6AE33-C5EA-44E5-AD2F-2D852E6A8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86" y="803049"/>
            <a:ext cx="2446035" cy="247074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6C22E-2952-4BAC-96D4-0F1954E6A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04" y="3461344"/>
            <a:ext cx="2539999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6AA7-5461-4343-9332-BF02CB8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/>
              <a:t>Personal space</a:t>
            </a:r>
          </a:p>
          <a:p>
            <a:pPr marL="0" indent="0">
              <a:buNone/>
            </a:pPr>
            <a:r>
              <a:rPr lang="en-GB" sz="4800" b="1"/>
              <a:t>The bubble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21E04-662B-425D-AB39-0BF93952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9607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latin typeface="+mn-lt"/>
              </a:rPr>
              <a:t>Activity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Expert Panel of sense investigators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41CB81-C8BA-49D8-845D-43673FAC2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2855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Widescreen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Office Theme</vt:lpstr>
      <vt:lpstr>My senses: Things I like/Things I don’t like</vt:lpstr>
      <vt:lpstr>Smell</vt:lpstr>
      <vt:lpstr>Sight</vt:lpstr>
      <vt:lpstr>Hearing</vt:lpstr>
      <vt:lpstr>Touch</vt:lpstr>
      <vt:lpstr>Taste</vt:lpstr>
      <vt:lpstr>PowerPoint Presentation</vt:lpstr>
      <vt:lpstr>PowerPoint Presentation</vt:lpstr>
      <vt:lpstr>Activity  Expert Panel of sense investigators  </vt:lpstr>
      <vt:lpstr>PowerPoint Presentation</vt:lpstr>
      <vt:lpstr>PowerPoint Presentation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2.7 My senses: Things I like/Things I don’t like</dc:title>
  <dc:creator>Colin Morrison</dc:creator>
  <cp:lastModifiedBy>Microsoft Office User</cp:lastModifiedBy>
  <cp:revision>5</cp:revision>
  <dcterms:created xsi:type="dcterms:W3CDTF">2018-12-20T10:07:42Z</dcterms:created>
  <dcterms:modified xsi:type="dcterms:W3CDTF">2019-07-01T11:42:53Z</dcterms:modified>
</cp:coreProperties>
</file>