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9"/>
  </p:notesMasterIdLst>
  <p:sldIdLst>
    <p:sldId id="256" r:id="rId2"/>
    <p:sldId id="281" r:id="rId3"/>
    <p:sldId id="264" r:id="rId4"/>
    <p:sldId id="284" r:id="rId5"/>
    <p:sldId id="286" r:id="rId6"/>
    <p:sldId id="287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 Morrison" initials="CM" lastIdx="0" clrIdx="0">
    <p:extLst>
      <p:ext uri="{19B8F6BF-5375-455C-9EA6-DF929625EA0E}">
        <p15:presenceInfo xmlns:p15="http://schemas.microsoft.com/office/powerpoint/2012/main" userId="9e8379d8aac759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541"/>
  </p:normalViewPr>
  <p:slideViewPr>
    <p:cSldViewPr snapToGrid="0" snapToObjects="1">
      <p:cViewPr varScale="1">
        <p:scale>
          <a:sx n="109" d="100"/>
          <a:sy n="109" d="100"/>
        </p:scale>
        <p:origin x="216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EF2EE053-9D47-BD4A-B11C-D529CB758842}"/>
    <pc:docChg chg="modSld">
      <pc:chgData name="Ross Robertson" userId="cb37bfa76ebf819d" providerId="LiveId" clId="{EF2EE053-9D47-BD4A-B11C-D529CB758842}" dt="2019-07-01T11:05:39.980" v="1" actId="255"/>
      <pc:docMkLst>
        <pc:docMk/>
      </pc:docMkLst>
      <pc:sldChg chg="modSp">
        <pc:chgData name="Ross Robertson" userId="cb37bfa76ebf819d" providerId="LiveId" clId="{EF2EE053-9D47-BD4A-B11C-D529CB758842}" dt="2019-07-01T11:05:39.980" v="1" actId="255"/>
        <pc:sldMkLst>
          <pc:docMk/>
          <pc:sldMk cId="979449192" sldId="256"/>
        </pc:sldMkLst>
        <pc:spChg chg="mod">
          <ac:chgData name="Ross Robertson" userId="cb37bfa76ebf819d" providerId="LiveId" clId="{EF2EE053-9D47-BD4A-B11C-D529CB758842}" dt="2019-07-01T11:05:39.980" v="1" actId="255"/>
          <ac:spMkLst>
            <pc:docMk/>
            <pc:sldMk cId="979449192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pPr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pPr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328" y="386077"/>
            <a:ext cx="9144000" cy="2387600"/>
          </a:xfrm>
        </p:spPr>
        <p:txBody>
          <a:bodyPr>
            <a:normAutofit/>
          </a:bodyPr>
          <a:lstStyle/>
          <a:p>
            <a:r>
              <a:rPr lang="en-GB" sz="4400" b="1" dirty="0"/>
              <a:t>How adults plan and prevent a pregnancy: contraception and condoms</a:t>
            </a:r>
            <a:endParaRPr lang="en-US" sz="44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6482" y="3451445"/>
            <a:ext cx="9818164" cy="1655762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 can explain what contraception is used for.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 can explain what a condom is used for.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20578" y="4234169"/>
            <a:ext cx="7477702" cy="17557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Contraception and Condoms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rshp.scot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1BBF00-A76F-46AF-85E3-6FE6B560F4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6629400" cy="38222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8CED54-034B-4FE4-BDCA-E9A196A4BD3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62219"/>
            <a:ext cx="55626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03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F0A09CBD-5428-4654-9D0D-722D4AE087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6083786" y="-168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B847D81-DC6B-4867-AF22-8DCF7F4E8A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6089904" y="2487168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5661" y="486174"/>
            <a:ext cx="4818298" cy="131166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Why do people use contraception?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000" y="1925764"/>
            <a:ext cx="5268641" cy="300647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When a man and woman have sex, the man ejaculates sperm in to the woman’s vagina.</a:t>
            </a:r>
          </a:p>
          <a:p>
            <a:pPr marL="0" indent="0">
              <a:buNone/>
            </a:pPr>
            <a:r>
              <a:rPr lang="en-GB" sz="2400" dirty="0"/>
              <a:t>If the sperm meets the woman’s egg, she may become pregnant.</a:t>
            </a:r>
          </a:p>
          <a:p>
            <a:pPr marL="0" indent="0">
              <a:buNone/>
            </a:pPr>
            <a:r>
              <a:rPr lang="en-GB" sz="2400" dirty="0"/>
              <a:t>If a woman and man are having sex but don’t want to have a baby, then they can use contraception.</a:t>
            </a:r>
          </a:p>
          <a:p>
            <a:pPr marL="0" indent="0">
              <a:buNone/>
            </a:pPr>
            <a:r>
              <a:rPr lang="en-GB" sz="2400" dirty="0"/>
              <a:t>The woman and man can talk about what kind of contraception will work best for them.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dirty="0" err="1">
                <a:solidFill>
                  <a:srgbClr val="898989"/>
                </a:solidFill>
              </a:rPr>
              <a:t>rshp.scot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7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9004" y="1049286"/>
            <a:ext cx="4700155" cy="1325563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There are lots of different kinds of contraception that a woman can use. </a:t>
            </a:r>
            <a:endParaRPr lang="en-US" sz="2400" b="1" dirty="0">
              <a:latin typeface="+mn-lt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97" y="2532724"/>
            <a:ext cx="4700155" cy="2613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woman can take a pill, have an injection or have a little implant put just under the skin on her arm. </a:t>
            </a:r>
          </a:p>
          <a:p>
            <a:pPr marL="0" indent="0">
              <a:buNone/>
            </a:pPr>
            <a:r>
              <a:rPr lang="en-GB" sz="2400" dirty="0"/>
              <a:t>All these things are a medicine that stop the woman from becoming pregnant.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5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73BF7B9D-5472-4D42-B3DE-EAB47E5523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5681749" y="1292659"/>
            <a:ext cx="6233160" cy="427268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660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8929" y="296757"/>
            <a:ext cx="5041752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There is only one type of contraception a man can use.</a:t>
            </a:r>
            <a:endParaRPr lang="en-US" sz="2400" b="1" i="1" dirty="0">
              <a:latin typeface="+mn-lt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59974"/>
            <a:ext cx="5127029" cy="43638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It is called a condom.</a:t>
            </a:r>
          </a:p>
          <a:p>
            <a:pPr marL="0" indent="0">
              <a:buNone/>
            </a:pPr>
            <a:r>
              <a:rPr lang="en-GB" sz="2400" dirty="0"/>
              <a:t>A man fits the condom over his penis when it is erect. </a:t>
            </a:r>
          </a:p>
          <a:p>
            <a:pPr marL="0" indent="0">
              <a:buNone/>
            </a:pPr>
            <a:r>
              <a:rPr lang="en-GB" sz="2400" dirty="0"/>
              <a:t>During sex, his sperm comes out when he ejaculates. The sperm collects in the condom instead of going into the woman’s vagina.</a:t>
            </a:r>
          </a:p>
          <a:p>
            <a:pPr marL="0" indent="0">
              <a:buNone/>
            </a:pPr>
            <a:r>
              <a:rPr lang="en-GB" sz="2400" dirty="0"/>
              <a:t>So the sperm cannot meet the egg. </a:t>
            </a:r>
          </a:p>
        </p:txBody>
      </p:sp>
      <p:pic>
        <p:nvPicPr>
          <p:cNvPr id="6" name="Picture 5" descr="A picture containing furniture, seat, chair&#10;&#10;Description automatically generated">
            <a:extLst>
              <a:ext uri="{FF2B5EF4-FFF2-40B4-BE49-F238E27FC236}">
                <a16:creationId xmlns:a16="http://schemas.microsoft.com/office/drawing/2014/main" id="{D16F9D1C-CA14-45E2-8D90-0F0AC4E009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rshp.scot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71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There is also a condom for women.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12" y="1990928"/>
            <a:ext cx="512702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 female (woman’s) condom fits inside her vagina.</a:t>
            </a:r>
          </a:p>
          <a:p>
            <a:pPr marL="0" indent="0">
              <a:buNone/>
            </a:pPr>
            <a:r>
              <a:rPr lang="en-GB" sz="2400" dirty="0"/>
              <a:t>During sex, the man’s sperm comes out when he ejaculates. The sperm collects in the condom.</a:t>
            </a:r>
          </a:p>
          <a:p>
            <a:pPr marL="0" indent="0">
              <a:buNone/>
            </a:pPr>
            <a:r>
              <a:rPr lang="en-GB" sz="2400" dirty="0"/>
              <a:t>So the sperm cannot meet the egg. </a:t>
            </a:r>
          </a:p>
        </p:txBody>
      </p:sp>
      <p:pic>
        <p:nvPicPr>
          <p:cNvPr id="6" name="Picture 5" descr="A person in a white shirt&#10;&#10;Description automatically generated">
            <a:extLst>
              <a:ext uri="{FF2B5EF4-FFF2-40B4-BE49-F238E27FC236}">
                <a16:creationId xmlns:a16="http://schemas.microsoft.com/office/drawing/2014/main" id="{BAC5D4BD-F153-4CF4-8997-182D717D47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9663" y="379884"/>
            <a:ext cx="5127031" cy="167660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Condoms offer protection too.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8E9BC27-77F8-4F4B-A043-CAAEDEB8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098963"/>
            <a:ext cx="5127029" cy="412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If an adult has an infection called a sexually transmitted infection (STI) it can be passed on to another person when they have sex. </a:t>
            </a:r>
          </a:p>
          <a:p>
            <a:pPr marL="0" indent="0">
              <a:buNone/>
            </a:pPr>
            <a:r>
              <a:rPr lang="en-GB" sz="2400" dirty="0"/>
              <a:t>If a man or woman uses a condom this protects them from the STI.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2A73FF-5129-4FA6-BE29-21DC450C37A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err="1"/>
              <a:t>rshp.scot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38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Macintosh PowerPoint</Application>
  <PresentationFormat>Widescreen</PresentationFormat>
  <Paragraphs>35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Futura Medium</vt:lpstr>
      <vt:lpstr>Office Theme</vt:lpstr>
      <vt:lpstr>How adults plan and prevent a pregnancy: contraception and condoms</vt:lpstr>
      <vt:lpstr>Contraception and Condoms </vt:lpstr>
      <vt:lpstr>Why do people use contraception?</vt:lpstr>
      <vt:lpstr>There are lots of different kinds of contraception that a woman can use. </vt:lpstr>
      <vt:lpstr>There is only one type of contraception a man can use.</vt:lpstr>
      <vt:lpstr>There is also a condom for women.</vt:lpstr>
      <vt:lpstr>Condoms offer protection too.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2.13 How adults plan and prevent a pregnancy: contraception and condoms</dc:title>
  <dc:creator>Colin Morrison</dc:creator>
  <cp:lastModifiedBy>Microsoft Office User</cp:lastModifiedBy>
  <cp:revision>13</cp:revision>
  <dcterms:created xsi:type="dcterms:W3CDTF">2019-01-02T11:15:34Z</dcterms:created>
  <dcterms:modified xsi:type="dcterms:W3CDTF">2019-07-01T11:05:46Z</dcterms:modified>
</cp:coreProperties>
</file>